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6" r:id="rId3"/>
    <p:sldId id="527" r:id="rId4"/>
    <p:sldId id="258" r:id="rId5"/>
    <p:sldId id="545" r:id="rId6"/>
    <p:sldId id="547" r:id="rId7"/>
    <p:sldId id="257" r:id="rId8"/>
    <p:sldId id="305" r:id="rId9"/>
    <p:sldId id="304" r:id="rId10"/>
    <p:sldId id="306" r:id="rId11"/>
    <p:sldId id="307" r:id="rId12"/>
    <p:sldId id="309" r:id="rId13"/>
    <p:sldId id="310" r:id="rId14"/>
    <p:sldId id="544" r:id="rId15"/>
    <p:sldId id="548" r:id="rId16"/>
    <p:sldId id="443" r:id="rId17"/>
    <p:sldId id="30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C5B99-CD27-4E30-82FE-BDBF37D8AC6A}" v="131" dt="2026-03-10T11:09:31.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5222" autoAdjust="0"/>
  </p:normalViewPr>
  <p:slideViewPr>
    <p:cSldViewPr snapToGrid="0">
      <p:cViewPr varScale="1">
        <p:scale>
          <a:sx n="68" d="100"/>
          <a:sy n="68" d="100"/>
        </p:scale>
        <p:origin x="170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delMainMaster">
      <pc:chgData name="Rachel Boxer" userId="6da37c9f42e40059" providerId="LiveId" clId="{0E13CC8D-59C2-4409-A640-E738E4606E44}" dt="2026-03-12T10:16:09.061" v="5665" actId="20577"/>
      <pc:docMkLst>
        <pc:docMk/>
      </pc:docMkLst>
      <pc:sldChg chg="addSp delSp modSp mod delAnim modAnim modNotesTx">
        <pc:chgData name="Rachel Boxer" userId="6da37c9f42e40059" providerId="LiveId" clId="{0E13CC8D-59C2-4409-A640-E738E4606E44}" dt="2026-03-09T15:56:37.750" v="4351" actId="20577"/>
        <pc:sldMkLst>
          <pc:docMk/>
          <pc:sldMk cId="1140250512" sldId="256"/>
        </pc:sldMkLst>
        <pc:picChg chg="add mod">
          <ac:chgData name="Rachel Boxer" userId="6da37c9f42e40059" providerId="LiveId" clId="{0E13CC8D-59C2-4409-A640-E738E4606E44}" dt="2026-03-07T07:55:18.151" v="18" actId="208"/>
          <ac:picMkLst>
            <pc:docMk/>
            <pc:sldMk cId="1140250512" sldId="256"/>
            <ac:picMk id="2" creationId="{67193CC9-08F4-818D-243B-9B59C6F77F5E}"/>
          </ac:picMkLst>
        </pc:picChg>
        <pc:picChg chg="add mod">
          <ac:chgData name="Rachel Boxer" userId="6da37c9f42e40059" providerId="LiveId" clId="{0E13CC8D-59C2-4409-A640-E738E4606E44}" dt="2026-03-07T08:43:20.688" v="184"/>
          <ac:picMkLst>
            <pc:docMk/>
            <pc:sldMk cId="1140250512" sldId="256"/>
            <ac:picMk id="6" creationId="{3EC19A16-5C5B-D352-D189-42A51AC412FF}"/>
          </ac:picMkLst>
        </pc:picChg>
        <pc:picChg chg="add mod">
          <ac:chgData name="Rachel Boxer" userId="6da37c9f42e40059" providerId="LiveId" clId="{0E13CC8D-59C2-4409-A640-E738E4606E44}" dt="2026-03-07T08:43:20.688" v="184"/>
          <ac:picMkLst>
            <pc:docMk/>
            <pc:sldMk cId="1140250512" sldId="256"/>
            <ac:picMk id="7" creationId="{55CE43E7-C69A-BBE2-10D7-46FF19EB5100}"/>
          </ac:picMkLst>
        </pc:picChg>
        <pc:picChg chg="add mod">
          <ac:chgData name="Rachel Boxer" userId="6da37c9f42e40059" providerId="LiveId" clId="{0E13CC8D-59C2-4409-A640-E738E4606E44}" dt="2026-03-07T08:43:20.688" v="184"/>
          <ac:picMkLst>
            <pc:docMk/>
            <pc:sldMk cId="1140250512" sldId="256"/>
            <ac:picMk id="8" creationId="{3CD5589B-6C8E-BE7B-53A8-DEA041AA7629}"/>
          </ac:picMkLst>
        </pc:picChg>
      </pc:sldChg>
      <pc:sldChg chg="addSp delSp modSp add mod modNotesTx">
        <pc:chgData name="Rachel Boxer" userId="6da37c9f42e40059" providerId="LiveId" clId="{0E13CC8D-59C2-4409-A640-E738E4606E44}" dt="2026-03-12T09:45:20.884" v="5622" actId="20577"/>
        <pc:sldMkLst>
          <pc:docMk/>
          <pc:sldMk cId="925430129" sldId="257"/>
        </pc:sldMkLst>
        <pc:spChg chg="mod">
          <ac:chgData name="Rachel Boxer" userId="6da37c9f42e40059" providerId="LiveId" clId="{0E13CC8D-59C2-4409-A640-E738E4606E44}" dt="2026-03-09T15:36:37.736" v="3470" actId="207"/>
          <ac:spMkLst>
            <pc:docMk/>
            <pc:sldMk cId="925430129" sldId="257"/>
            <ac:spMk id="10" creationId="{33F0903B-748E-48A9-8260-1E8F84B3AAF8}"/>
          </ac:spMkLst>
        </pc:spChg>
        <pc:spChg chg="mod">
          <ac:chgData name="Rachel Boxer" userId="6da37c9f42e40059" providerId="LiveId" clId="{0E13CC8D-59C2-4409-A640-E738E4606E44}" dt="2026-03-09T15:36:37.736" v="3470" actId="207"/>
          <ac:spMkLst>
            <pc:docMk/>
            <pc:sldMk cId="925430129" sldId="257"/>
            <ac:spMk id="11" creationId="{6F23F910-27E3-45D4-AF9C-FB7E5DEDE9C7}"/>
          </ac:spMkLst>
        </pc:spChg>
        <pc:spChg chg="mod">
          <ac:chgData name="Rachel Boxer" userId="6da37c9f42e40059" providerId="LiveId" clId="{0E13CC8D-59C2-4409-A640-E738E4606E44}" dt="2026-03-09T15:36:37.736" v="3470" actId="207"/>
          <ac:spMkLst>
            <pc:docMk/>
            <pc:sldMk cId="925430129" sldId="257"/>
            <ac:spMk id="12" creationId="{D2D69808-8B90-4F5E-9DFD-168D69F7ECD9}"/>
          </ac:spMkLst>
        </pc:spChg>
        <pc:spChg chg="mod">
          <ac:chgData name="Rachel Boxer" userId="6da37c9f42e40059" providerId="LiveId" clId="{0E13CC8D-59C2-4409-A640-E738E4606E44}" dt="2026-03-09T15:36:37.736" v="3470" actId="207"/>
          <ac:spMkLst>
            <pc:docMk/>
            <pc:sldMk cId="925430129" sldId="257"/>
            <ac:spMk id="13" creationId="{994CA9E2-874B-4B5D-8679-84DFE714E064}"/>
          </ac:spMkLst>
        </pc:spChg>
        <pc:spChg chg="mod">
          <ac:chgData name="Rachel Boxer" userId="6da37c9f42e40059" providerId="LiveId" clId="{0E13CC8D-59C2-4409-A640-E738E4606E44}" dt="2026-03-09T15:52:56.001" v="4037" actId="20577"/>
          <ac:spMkLst>
            <pc:docMk/>
            <pc:sldMk cId="925430129" sldId="257"/>
            <ac:spMk id="14" creationId="{66D40818-EF4B-4841-A87E-63047583CC54}"/>
          </ac:spMkLst>
        </pc:spChg>
        <pc:spChg chg="mod">
          <ac:chgData name="Rachel Boxer" userId="6da37c9f42e40059" providerId="LiveId" clId="{0E13CC8D-59C2-4409-A640-E738E4606E44}" dt="2026-03-09T15:36:37.736" v="3470" actId="207"/>
          <ac:spMkLst>
            <pc:docMk/>
            <pc:sldMk cId="925430129" sldId="257"/>
            <ac:spMk id="15" creationId="{8E2EF8B8-A86C-4EEA-87A2-0774D49E857D}"/>
          </ac:spMkLst>
        </pc:spChg>
        <pc:spChg chg="mod">
          <ac:chgData name="Rachel Boxer" userId="6da37c9f42e40059" providerId="LiveId" clId="{0E13CC8D-59C2-4409-A640-E738E4606E44}" dt="2026-03-09T15:36:43.379" v="3471" actId="207"/>
          <ac:spMkLst>
            <pc:docMk/>
            <pc:sldMk cId="925430129" sldId="257"/>
            <ac:spMk id="17" creationId="{567AFBFC-C986-45A5-A2FB-DDCB7BBE5C54}"/>
          </ac:spMkLst>
        </pc:spChg>
        <pc:picChg chg="add mod ord modCrop">
          <ac:chgData name="Rachel Boxer" userId="6da37c9f42e40059" providerId="LiveId" clId="{0E13CC8D-59C2-4409-A640-E738E4606E44}" dt="2026-03-09T15:36:55.643" v="3472" actId="29295"/>
          <ac:picMkLst>
            <pc:docMk/>
            <pc:sldMk cId="925430129" sldId="257"/>
            <ac:picMk id="3" creationId="{1EA7F04C-6681-6D80-2D9C-57E6FFC80FF6}"/>
          </ac:picMkLst>
        </pc:picChg>
        <pc:picChg chg="mod">
          <ac:chgData name="Rachel Boxer" userId="6da37c9f42e40059" providerId="LiveId" clId="{0E13CC8D-59C2-4409-A640-E738E4606E44}" dt="2026-03-07T09:06:38.459" v="372"/>
          <ac:picMkLst>
            <pc:docMk/>
            <pc:sldMk cId="925430129" sldId="257"/>
            <ac:picMk id="9" creationId="{4AA7EDD0-116C-4FB3-8048-77AAE3B59D67}"/>
          </ac:picMkLst>
        </pc:picChg>
      </pc:sldChg>
      <pc:sldChg chg="addSp delSp modSp mod modAnim modNotesTx">
        <pc:chgData name="Rachel Boxer" userId="6da37c9f42e40059" providerId="LiveId" clId="{0E13CC8D-59C2-4409-A640-E738E4606E44}" dt="2026-03-09T15:38:21.050" v="3495" actId="20577"/>
        <pc:sldMkLst>
          <pc:docMk/>
          <pc:sldMk cId="1388915539" sldId="258"/>
        </pc:sldMkLst>
        <pc:spChg chg="add mod">
          <ac:chgData name="Rachel Boxer" userId="6da37c9f42e40059" providerId="LiveId" clId="{0E13CC8D-59C2-4409-A640-E738E4606E44}" dt="2026-03-09T10:59:29.535" v="2096" actId="1035"/>
          <ac:spMkLst>
            <pc:docMk/>
            <pc:sldMk cId="1388915539" sldId="258"/>
            <ac:spMk id="4" creationId="{AE4AFE3B-460B-413C-AFF0-7077D2143C1F}"/>
          </ac:spMkLst>
        </pc:spChg>
        <pc:picChg chg="add mod">
          <ac:chgData name="Rachel Boxer" userId="6da37c9f42e40059" providerId="LiveId" clId="{0E13CC8D-59C2-4409-A640-E738E4606E44}" dt="2026-03-07T08:48:58.952" v="309" actId="1035"/>
          <ac:picMkLst>
            <pc:docMk/>
            <pc:sldMk cId="1388915539" sldId="258"/>
            <ac:picMk id="2" creationId="{56ABDA7F-19EE-A016-AFE1-7D2E27705601}"/>
          </ac:picMkLst>
        </pc:picChg>
      </pc:sldChg>
      <pc:sldChg chg="add ord setBg modNotesTx">
        <pc:chgData name="Rachel Boxer" userId="6da37c9f42e40059" providerId="LiveId" clId="{0E13CC8D-59C2-4409-A640-E738E4606E44}" dt="2026-03-10T11:09:54.427" v="5567" actId="20577"/>
        <pc:sldMkLst>
          <pc:docMk/>
          <pc:sldMk cId="1333573549" sldId="301"/>
        </pc:sldMkLst>
      </pc:sldChg>
      <pc:sldChg chg="delSp modSp add mod setBg modNotesTx">
        <pc:chgData name="Rachel Boxer" userId="6da37c9f42e40059" providerId="LiveId" clId="{0E13CC8D-59C2-4409-A640-E738E4606E44}" dt="2026-03-09T16:34:52.331" v="4412" actId="6549"/>
        <pc:sldMkLst>
          <pc:docMk/>
          <pc:sldMk cId="1689480597" sldId="304"/>
        </pc:sldMkLst>
        <pc:spChg chg="mod">
          <ac:chgData name="Rachel Boxer" userId="6da37c9f42e40059" providerId="LiveId" clId="{0E13CC8D-59C2-4409-A640-E738E4606E44}" dt="2026-03-07T09:24:56.223" v="590" actId="207"/>
          <ac:spMkLst>
            <pc:docMk/>
            <pc:sldMk cId="1689480597" sldId="304"/>
            <ac:spMk id="17" creationId="{567AFBFC-C986-45A5-A2FB-DDCB7BBE5C54}"/>
          </ac:spMkLst>
        </pc:spChg>
        <pc:spChg chg="mod">
          <ac:chgData name="Rachel Boxer" userId="6da37c9f42e40059" providerId="LiveId" clId="{0E13CC8D-59C2-4409-A640-E738E4606E44}" dt="2026-03-07T09:14:47.330" v="556" actId="207"/>
          <ac:spMkLst>
            <pc:docMk/>
            <pc:sldMk cId="1689480597" sldId="304"/>
            <ac:spMk id="18" creationId="{0B6C898C-09F9-4906-9FFB-9F27D56BDBCF}"/>
          </ac:spMkLst>
        </pc:spChg>
        <pc:spChg chg="mod">
          <ac:chgData name="Rachel Boxer" userId="6da37c9f42e40059" providerId="LiveId" clId="{0E13CC8D-59C2-4409-A640-E738E4606E44}" dt="2026-03-07T09:14:47.330" v="556" actId="207"/>
          <ac:spMkLst>
            <pc:docMk/>
            <pc:sldMk cId="1689480597" sldId="304"/>
            <ac:spMk id="19" creationId="{4DE57ABA-82DC-4D04-92DE-5E604351BF0D}"/>
          </ac:spMkLst>
        </pc:spChg>
        <pc:picChg chg="mod">
          <ac:chgData name="Rachel Boxer" userId="6da37c9f42e40059" providerId="LiveId" clId="{0E13CC8D-59C2-4409-A640-E738E4606E44}" dt="2026-03-07T09:24:47.069" v="589" actId="12788"/>
          <ac:picMkLst>
            <pc:docMk/>
            <pc:sldMk cId="1689480597" sldId="304"/>
            <ac:picMk id="3" creationId="{970D5D41-E5D7-4D11-B73F-6CFCDFED9B81}"/>
          </ac:picMkLst>
        </pc:picChg>
      </pc:sldChg>
      <pc:sldChg chg="addSp delSp modSp add mod setBg modNotesTx">
        <pc:chgData name="Rachel Boxer" userId="6da37c9f42e40059" providerId="LiveId" clId="{0E13CC8D-59C2-4409-A640-E738E4606E44}" dt="2026-03-09T16:34:17.498" v="4401" actId="20577"/>
        <pc:sldMkLst>
          <pc:docMk/>
          <pc:sldMk cId="3424249437" sldId="305"/>
        </pc:sldMkLst>
        <pc:spChg chg="mod">
          <ac:chgData name="Rachel Boxer" userId="6da37c9f42e40059" providerId="LiveId" clId="{0E13CC8D-59C2-4409-A640-E738E4606E44}" dt="2026-03-07T09:13:44.489" v="551" actId="207"/>
          <ac:spMkLst>
            <pc:docMk/>
            <pc:sldMk cId="3424249437" sldId="305"/>
            <ac:spMk id="13" creationId="{994CA9E2-874B-4B5D-8679-84DFE714E064}"/>
          </ac:spMkLst>
        </pc:spChg>
        <pc:spChg chg="mod">
          <ac:chgData name="Rachel Boxer" userId="6da37c9f42e40059" providerId="LiveId" clId="{0E13CC8D-59C2-4409-A640-E738E4606E44}" dt="2026-03-07T09:13:44.489" v="551" actId="207"/>
          <ac:spMkLst>
            <pc:docMk/>
            <pc:sldMk cId="3424249437" sldId="305"/>
            <ac:spMk id="15" creationId="{8E2EF8B8-A86C-4EEA-87A2-0774D49E857D}"/>
          </ac:spMkLst>
        </pc:spChg>
        <pc:spChg chg="mod">
          <ac:chgData name="Rachel Boxer" userId="6da37c9f42e40059" providerId="LiveId" clId="{0E13CC8D-59C2-4409-A640-E738E4606E44}" dt="2026-03-07T09:14:18.751" v="554" actId="207"/>
          <ac:spMkLst>
            <pc:docMk/>
            <pc:sldMk cId="3424249437" sldId="305"/>
            <ac:spMk id="17" creationId="{567AFBFC-C986-45A5-A2FB-DDCB7BBE5C54}"/>
          </ac:spMkLst>
        </pc:spChg>
        <pc:picChg chg="mod">
          <ac:chgData name="Rachel Boxer" userId="6da37c9f42e40059" providerId="LiveId" clId="{0E13CC8D-59C2-4409-A640-E738E4606E44}" dt="2026-03-07T09:24:21.708" v="583" actId="12788"/>
          <ac:picMkLst>
            <pc:docMk/>
            <pc:sldMk cId="3424249437" sldId="305"/>
            <ac:picMk id="3" creationId="{A9697228-7428-4D55-96DC-467BF2BC4ABD}"/>
          </ac:picMkLst>
        </pc:picChg>
      </pc:sldChg>
      <pc:sldChg chg="addSp delSp modSp add mod setBg modNotesTx">
        <pc:chgData name="Rachel Boxer" userId="6da37c9f42e40059" providerId="LiveId" clId="{0E13CC8D-59C2-4409-A640-E738E4606E44}" dt="2026-03-09T15:50:04.419" v="4024" actId="12788"/>
        <pc:sldMkLst>
          <pc:docMk/>
          <pc:sldMk cId="74898182" sldId="306"/>
        </pc:sldMkLst>
        <pc:spChg chg="mod">
          <ac:chgData name="Rachel Boxer" userId="6da37c9f42e40059" providerId="LiveId" clId="{0E13CC8D-59C2-4409-A640-E738E4606E44}" dt="2026-03-07T09:14:55.117" v="559" actId="207"/>
          <ac:spMkLst>
            <pc:docMk/>
            <pc:sldMk cId="74898182" sldId="306"/>
            <ac:spMk id="9" creationId="{2C29CB4F-FBF6-49B3-830E-445F7C6F5F76}"/>
          </ac:spMkLst>
        </pc:spChg>
        <pc:spChg chg="mod">
          <ac:chgData name="Rachel Boxer" userId="6da37c9f42e40059" providerId="LiveId" clId="{0E13CC8D-59C2-4409-A640-E738E4606E44}" dt="2026-03-07T09:14:55.117" v="559" actId="207"/>
          <ac:spMkLst>
            <pc:docMk/>
            <pc:sldMk cId="74898182" sldId="306"/>
            <ac:spMk id="10" creationId="{40DBE8C7-1087-475F-B9C5-71E68ED77091}"/>
          </ac:spMkLst>
        </pc:spChg>
        <pc:spChg chg="mod">
          <ac:chgData name="Rachel Boxer" userId="6da37c9f42e40059" providerId="LiveId" clId="{0E13CC8D-59C2-4409-A640-E738E4606E44}" dt="2026-03-07T09:25:01.075" v="591" actId="207"/>
          <ac:spMkLst>
            <pc:docMk/>
            <pc:sldMk cId="74898182" sldId="306"/>
            <ac:spMk id="17" creationId="{567AFBFC-C986-45A5-A2FB-DDCB7BBE5C54}"/>
          </ac:spMkLst>
        </pc:spChg>
        <pc:picChg chg="mod">
          <ac:chgData name="Rachel Boxer" userId="6da37c9f42e40059" providerId="LiveId" clId="{0E13CC8D-59C2-4409-A640-E738E4606E44}" dt="2026-03-09T15:50:04.419" v="4024" actId="12788"/>
          <ac:picMkLst>
            <pc:docMk/>
            <pc:sldMk cId="74898182" sldId="306"/>
            <ac:picMk id="3" creationId="{671C5BC5-F89B-4F9A-80CF-DF1B3337A7C5}"/>
          </ac:picMkLst>
        </pc:picChg>
      </pc:sldChg>
      <pc:sldChg chg="delSp modSp add mod setBg modNotesTx">
        <pc:chgData name="Rachel Boxer" userId="6da37c9f42e40059" providerId="LiveId" clId="{0E13CC8D-59C2-4409-A640-E738E4606E44}" dt="2026-03-09T17:03:27.075" v="4496" actId="207"/>
        <pc:sldMkLst>
          <pc:docMk/>
          <pc:sldMk cId="558416933" sldId="307"/>
        </pc:sldMkLst>
        <pc:spChg chg="mod">
          <ac:chgData name="Rachel Boxer" userId="6da37c9f42e40059" providerId="LiveId" clId="{0E13CC8D-59C2-4409-A640-E738E4606E44}" dt="2026-03-07T09:15:02.124" v="561" actId="207"/>
          <ac:spMkLst>
            <pc:docMk/>
            <pc:sldMk cId="558416933" sldId="307"/>
            <ac:spMk id="9" creationId="{975EAB51-F802-4187-A965-C6785324B4E2}"/>
          </ac:spMkLst>
        </pc:spChg>
        <pc:spChg chg="mod">
          <ac:chgData name="Rachel Boxer" userId="6da37c9f42e40059" providerId="LiveId" clId="{0E13CC8D-59C2-4409-A640-E738E4606E44}" dt="2026-03-07T09:15:02.124" v="561" actId="207"/>
          <ac:spMkLst>
            <pc:docMk/>
            <pc:sldMk cId="558416933" sldId="307"/>
            <ac:spMk id="10" creationId="{84F21936-BA2C-48B7-82AF-8251E0F071BF}"/>
          </ac:spMkLst>
        </pc:spChg>
        <pc:spChg chg="mod">
          <ac:chgData name="Rachel Boxer" userId="6da37c9f42e40059" providerId="LiveId" clId="{0E13CC8D-59C2-4409-A640-E738E4606E44}" dt="2026-03-09T17:03:27.075" v="4496" actId="207"/>
          <ac:spMkLst>
            <pc:docMk/>
            <pc:sldMk cId="558416933" sldId="307"/>
            <ac:spMk id="17" creationId="{567AFBFC-C986-45A5-A2FB-DDCB7BBE5C54}"/>
          </ac:spMkLst>
        </pc:spChg>
        <pc:picChg chg="mod">
          <ac:chgData name="Rachel Boxer" userId="6da37c9f42e40059" providerId="LiveId" clId="{0E13CC8D-59C2-4409-A640-E738E4606E44}" dt="2026-03-09T15:50:14.162" v="4026" actId="12788"/>
          <ac:picMkLst>
            <pc:docMk/>
            <pc:sldMk cId="558416933" sldId="307"/>
            <ac:picMk id="3" creationId="{6AF0727A-74FE-4A32-89BD-EFCC9AF77FEA}"/>
          </ac:picMkLst>
        </pc:picChg>
      </pc:sldChg>
      <pc:sldChg chg="delSp modSp add mod setBg modNotesTx">
        <pc:chgData name="Rachel Boxer" userId="6da37c9f42e40059" providerId="LiveId" clId="{0E13CC8D-59C2-4409-A640-E738E4606E44}" dt="2026-03-09T17:03:31.503" v="4497" actId="207"/>
        <pc:sldMkLst>
          <pc:docMk/>
          <pc:sldMk cId="2369865677" sldId="309"/>
        </pc:sldMkLst>
        <pc:spChg chg="mod">
          <ac:chgData name="Rachel Boxer" userId="6da37c9f42e40059" providerId="LiveId" clId="{0E13CC8D-59C2-4409-A640-E738E4606E44}" dt="2026-03-07T09:15:09.107" v="563" actId="207"/>
          <ac:spMkLst>
            <pc:docMk/>
            <pc:sldMk cId="2369865677" sldId="309"/>
            <ac:spMk id="8" creationId="{48E9B106-E471-4AD0-B344-D5740F9B12D4}"/>
          </ac:spMkLst>
        </pc:spChg>
        <pc:spChg chg="mod">
          <ac:chgData name="Rachel Boxer" userId="6da37c9f42e40059" providerId="LiveId" clId="{0E13CC8D-59C2-4409-A640-E738E4606E44}" dt="2026-03-07T09:15:09.107" v="563" actId="207"/>
          <ac:spMkLst>
            <pc:docMk/>
            <pc:sldMk cId="2369865677" sldId="309"/>
            <ac:spMk id="9" creationId="{26D0D347-0081-4887-88B0-FCE719DC03CC}"/>
          </ac:spMkLst>
        </pc:spChg>
        <pc:spChg chg="mod">
          <ac:chgData name="Rachel Boxer" userId="6da37c9f42e40059" providerId="LiveId" clId="{0E13CC8D-59C2-4409-A640-E738E4606E44}" dt="2026-03-09T17:03:31.503" v="4497" actId="207"/>
          <ac:spMkLst>
            <pc:docMk/>
            <pc:sldMk cId="2369865677" sldId="309"/>
            <ac:spMk id="17" creationId="{567AFBFC-C986-45A5-A2FB-DDCB7BBE5C54}"/>
          </ac:spMkLst>
        </pc:spChg>
        <pc:picChg chg="mod">
          <ac:chgData name="Rachel Boxer" userId="6da37c9f42e40059" providerId="LiveId" clId="{0E13CC8D-59C2-4409-A640-E738E4606E44}" dt="2026-03-09T15:50:25.157" v="4028" actId="12788"/>
          <ac:picMkLst>
            <pc:docMk/>
            <pc:sldMk cId="2369865677" sldId="309"/>
            <ac:picMk id="4" creationId="{D3BED2DF-83EA-4CC4-99F4-FC3C0A985818}"/>
          </ac:picMkLst>
        </pc:picChg>
      </pc:sldChg>
      <pc:sldChg chg="delSp modSp add mod setBg modNotesTx">
        <pc:chgData name="Rachel Boxer" userId="6da37c9f42e40059" providerId="LiveId" clId="{0E13CC8D-59C2-4409-A640-E738E4606E44}" dt="2026-03-09T17:03:35.756" v="4498" actId="207"/>
        <pc:sldMkLst>
          <pc:docMk/>
          <pc:sldMk cId="2416951170" sldId="310"/>
        </pc:sldMkLst>
        <pc:spChg chg="mod">
          <ac:chgData name="Rachel Boxer" userId="6da37c9f42e40059" providerId="LiveId" clId="{0E13CC8D-59C2-4409-A640-E738E4606E44}" dt="2026-03-07T09:15:15.478" v="565" actId="207"/>
          <ac:spMkLst>
            <pc:docMk/>
            <pc:sldMk cId="2416951170" sldId="310"/>
            <ac:spMk id="8" creationId="{48E9B106-E471-4AD0-B344-D5740F9B12D4}"/>
          </ac:spMkLst>
        </pc:spChg>
        <pc:spChg chg="mod">
          <ac:chgData name="Rachel Boxer" userId="6da37c9f42e40059" providerId="LiveId" clId="{0E13CC8D-59C2-4409-A640-E738E4606E44}" dt="2026-03-07T09:15:15.478" v="565" actId="207"/>
          <ac:spMkLst>
            <pc:docMk/>
            <pc:sldMk cId="2416951170" sldId="310"/>
            <ac:spMk id="9" creationId="{26D0D347-0081-4887-88B0-FCE719DC03CC}"/>
          </ac:spMkLst>
        </pc:spChg>
        <pc:spChg chg="mod">
          <ac:chgData name="Rachel Boxer" userId="6da37c9f42e40059" providerId="LiveId" clId="{0E13CC8D-59C2-4409-A640-E738E4606E44}" dt="2026-03-09T17:03:35.756" v="4498" actId="207"/>
          <ac:spMkLst>
            <pc:docMk/>
            <pc:sldMk cId="2416951170" sldId="310"/>
            <ac:spMk id="17" creationId="{567AFBFC-C986-45A5-A2FB-DDCB7BBE5C54}"/>
          </ac:spMkLst>
        </pc:spChg>
        <pc:picChg chg="mod">
          <ac:chgData name="Rachel Boxer" userId="6da37c9f42e40059" providerId="LiveId" clId="{0E13CC8D-59C2-4409-A640-E738E4606E44}" dt="2026-03-09T15:51:44.697" v="4034" actId="12788"/>
          <ac:picMkLst>
            <pc:docMk/>
            <pc:sldMk cId="2416951170" sldId="310"/>
            <ac:picMk id="3" creationId="{8B5F1FB3-3DB6-4FD2-84CD-FE8693B438E5}"/>
          </ac:picMkLst>
        </pc:picChg>
      </pc:sldChg>
      <pc:sldChg chg="addSp delSp modSp mod modNotesTx">
        <pc:chgData name="Rachel Boxer" userId="6da37c9f42e40059" providerId="LiveId" clId="{0E13CC8D-59C2-4409-A640-E738E4606E44}" dt="2026-03-10T11:08:44.193" v="5544" actId="20577"/>
        <pc:sldMkLst>
          <pc:docMk/>
          <pc:sldMk cId="0" sldId="443"/>
        </pc:sldMkLst>
        <pc:spChg chg="mod">
          <ac:chgData name="Rachel Boxer" userId="6da37c9f42e40059" providerId="LiveId" clId="{0E13CC8D-59C2-4409-A640-E738E4606E44}" dt="2026-03-09T16:41:48.318" v="4495" actId="14100"/>
          <ac:spMkLst>
            <pc:docMk/>
            <pc:sldMk cId="0" sldId="443"/>
            <ac:spMk id="5" creationId="{CD5A627A-B17B-4213-8C9E-8926FDC716B0}"/>
          </ac:spMkLst>
        </pc:spChg>
        <pc:picChg chg="add mod">
          <ac:chgData name="Rachel Boxer" userId="6da37c9f42e40059" providerId="LiveId" clId="{0E13CC8D-59C2-4409-A640-E738E4606E44}" dt="2026-03-09T16:41:35.230" v="4486" actId="1076"/>
          <ac:picMkLst>
            <pc:docMk/>
            <pc:sldMk cId="0" sldId="443"/>
            <ac:picMk id="4" creationId="{B3630EA6-F8CD-BA85-380F-26BF9BB166F6}"/>
          </ac:picMkLst>
        </pc:picChg>
      </pc:sldChg>
      <pc:sldChg chg="addSp delSp modSp mod">
        <pc:chgData name="Rachel Boxer" userId="6da37c9f42e40059" providerId="LiveId" clId="{0E13CC8D-59C2-4409-A640-E738E4606E44}" dt="2026-03-07T08:47:54.462" v="251" actId="1036"/>
        <pc:sldMkLst>
          <pc:docMk/>
          <pc:sldMk cId="3071693309" sldId="527"/>
        </pc:sldMkLst>
        <pc:spChg chg="mod">
          <ac:chgData name="Rachel Boxer" userId="6da37c9f42e40059" providerId="LiveId" clId="{0E13CC8D-59C2-4409-A640-E738E4606E44}" dt="2026-03-07T08:47:54.462" v="251" actId="1036"/>
          <ac:spMkLst>
            <pc:docMk/>
            <pc:sldMk cId="3071693309" sldId="527"/>
            <ac:spMk id="6" creationId="{63538C6E-F09D-4458-4AEE-BE8FE153400D}"/>
          </ac:spMkLst>
        </pc:spChg>
        <pc:picChg chg="add mod modCrop">
          <ac:chgData name="Rachel Boxer" userId="6da37c9f42e40059" providerId="LiveId" clId="{0E13CC8D-59C2-4409-A640-E738E4606E44}" dt="2026-03-07T08:47:45.673" v="244" actId="208"/>
          <ac:picMkLst>
            <pc:docMk/>
            <pc:sldMk cId="3071693309" sldId="527"/>
            <ac:picMk id="4" creationId="{B87507BC-A13E-2F6A-21FA-DA620AEB3846}"/>
          </ac:picMkLst>
        </pc:picChg>
      </pc:sldChg>
      <pc:sldChg chg="add setBg">
        <pc:chgData name="Rachel Boxer" userId="6da37c9f42e40059" providerId="LiveId" clId="{0E13CC8D-59C2-4409-A640-E738E4606E44}" dt="2026-03-07T09:14:11.607" v="553"/>
        <pc:sldMkLst>
          <pc:docMk/>
          <pc:sldMk cId="0" sldId="544"/>
        </pc:sldMkLst>
      </pc:sldChg>
      <pc:sldChg chg="addSp modSp new mod ord modNotesTx">
        <pc:chgData name="Rachel Boxer" userId="6da37c9f42e40059" providerId="LiveId" clId="{0E13CC8D-59C2-4409-A640-E738E4606E44}" dt="2026-03-09T15:44:50.032" v="3834"/>
        <pc:sldMkLst>
          <pc:docMk/>
          <pc:sldMk cId="131286216" sldId="545"/>
        </pc:sldMkLst>
        <pc:picChg chg="add mod">
          <ac:chgData name="Rachel Boxer" userId="6da37c9f42e40059" providerId="LiveId" clId="{0E13CC8D-59C2-4409-A640-E738E4606E44}" dt="2026-03-09T10:45:36.312" v="1124" actId="208"/>
          <ac:picMkLst>
            <pc:docMk/>
            <pc:sldMk cId="131286216" sldId="545"/>
            <ac:picMk id="2" creationId="{34CC5FD2-050F-D104-5FDB-DA7B7F454467}"/>
          </ac:picMkLst>
        </pc:picChg>
      </pc:sldChg>
      <pc:sldChg chg="addSp delSp modSp add mod ord delAnim modAnim modNotesTx">
        <pc:chgData name="Rachel Boxer" userId="6da37c9f42e40059" providerId="LiveId" clId="{0E13CC8D-59C2-4409-A640-E738E4606E44}" dt="2026-03-12T10:16:09.061" v="5665" actId="20577"/>
        <pc:sldMkLst>
          <pc:docMk/>
          <pc:sldMk cId="3148532211" sldId="547"/>
        </pc:sldMkLst>
        <pc:spChg chg="mod">
          <ac:chgData name="Rachel Boxer" userId="6da37c9f42e40059" providerId="LiveId" clId="{0E13CC8D-59C2-4409-A640-E738E4606E44}" dt="2026-03-09T10:59:09.507" v="2090" actId="1035"/>
          <ac:spMkLst>
            <pc:docMk/>
            <pc:sldMk cId="3148532211" sldId="547"/>
            <ac:spMk id="4" creationId="{78B780FF-A0EF-A191-AF88-88D719505F35}"/>
          </ac:spMkLst>
        </pc:spChg>
        <pc:picChg chg="add mod">
          <ac:chgData name="Rachel Boxer" userId="6da37c9f42e40059" providerId="LiveId" clId="{0E13CC8D-59C2-4409-A640-E738E4606E44}" dt="2026-03-09T15:33:40.296" v="3404" actId="14100"/>
          <ac:picMkLst>
            <pc:docMk/>
            <pc:sldMk cId="3148532211" sldId="547"/>
            <ac:picMk id="11" creationId="{19A8D3C8-B37A-C2A4-76ED-7FE1536C1AC5}"/>
          </ac:picMkLst>
        </pc:picChg>
      </pc:sldChg>
      <pc:sldChg chg="addSp delSp modSp new mod delAnim modAnim modNotesTx">
        <pc:chgData name="Rachel Boxer" userId="6da37c9f42e40059" providerId="LiveId" clId="{0E13CC8D-59C2-4409-A640-E738E4606E44}" dt="2026-03-10T11:10:50.520" v="5569" actId="20577"/>
        <pc:sldMkLst>
          <pc:docMk/>
          <pc:sldMk cId="2260749898" sldId="548"/>
        </pc:sldMkLst>
        <pc:spChg chg="add mod">
          <ac:chgData name="Rachel Boxer" userId="6da37c9f42e40059" providerId="LiveId" clId="{0E13CC8D-59C2-4409-A640-E738E4606E44}" dt="2026-03-10T11:09:31.950" v="5563" actId="404"/>
          <ac:spMkLst>
            <pc:docMk/>
            <pc:sldMk cId="2260749898" sldId="548"/>
            <ac:spMk id="3" creationId="{6DCD370B-41C0-B226-2D42-B3AE068FCD3C}"/>
          </ac:spMkLst>
        </pc:spChg>
        <pc:spChg chg="add mod">
          <ac:chgData name="Rachel Boxer" userId="6da37c9f42e40059" providerId="LiveId" clId="{0E13CC8D-59C2-4409-A640-E738E4606E44}" dt="2026-03-10T11:05:40.679" v="5306" actId="403"/>
          <ac:spMkLst>
            <pc:docMk/>
            <pc:sldMk cId="2260749898" sldId="548"/>
            <ac:spMk id="6" creationId="{811A96FB-A85C-18D9-7689-8F6132EB9DE1}"/>
          </ac:spMkLst>
        </pc:spChg>
        <pc:picChg chg="add mod ord modCrop">
          <ac:chgData name="Rachel Boxer" userId="6da37c9f42e40059" providerId="LiveId" clId="{0E13CC8D-59C2-4409-A640-E738E4606E44}" dt="2026-03-10T11:04:33.178" v="5270" actId="12788"/>
          <ac:picMkLst>
            <pc:docMk/>
            <pc:sldMk cId="2260749898" sldId="548"/>
            <ac:picMk id="5" creationId="{CCAA6A86-09EC-86F5-BF5B-7003516A06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CD6EF-82BC-45CB-B5CB-C1838953D91B}" type="datetimeFigureOut">
              <a:rPr lang="en-GB" smtClean="0"/>
              <a:t>12/03/2026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83CC5-2736-4229-AD41-AB8B8C755961}" type="slidenum">
              <a:rPr lang="en-GB" smtClean="0"/>
              <a:t>‹#›</a:t>
            </a:fld>
            <a:endParaRPr lang="en-GB"/>
          </a:p>
        </p:txBody>
      </p:sp>
    </p:spTree>
    <p:extLst>
      <p:ext uri="{BB962C8B-B14F-4D97-AF65-F5344CB8AC3E}">
        <p14:creationId xmlns:p14="http://schemas.microsoft.com/office/powerpoint/2010/main" val="243210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 Dove of peace stilling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endParaRPr lang="en-GB" b="1" dirty="0"/>
          </a:p>
          <a:p>
            <a:r>
              <a:rPr lang="en-GB" b="0" dirty="0"/>
              <a:t>As you sit quietly, watch the shape that’s being formed on your screen, little by little….</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practise slower breathing…..in…..and out…..in……and out…..keep this going as you continue to look at the flowers….</a:t>
            </a:r>
            <a:r>
              <a:rPr lang="en-GB" b="0" i="1" dirty="0"/>
              <a:t>[PAUSE]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maybe notice that you are feeling more peaceful and relaxed….</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 breathe, think back to all the people we’ve heard about this term and the challenges that they overcame…..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b="0" dirty="0"/>
              <a:t>We come into this special / sacred space and time to be still….to think deeply…..to be together as a school community…..</a:t>
            </a:r>
          </a:p>
          <a:p>
            <a:r>
              <a:rPr lang="en-GB" b="0" dirty="0"/>
              <a:t>In our time together today, we will </a:t>
            </a:r>
            <a:r>
              <a:rPr lang="en-GB" b="1" dirty="0"/>
              <a:t>talk about a big question, share some words and then use them to help us to think.</a:t>
            </a:r>
          </a:p>
          <a:p>
            <a:r>
              <a:rPr lang="en-GB" b="0" dirty="0"/>
              <a:t>But first, let’s welcome one another as we begin….</a:t>
            </a:r>
          </a:p>
        </p:txBody>
      </p:sp>
      <p:sp>
        <p:nvSpPr>
          <p:cNvPr id="4" name="Slide Number Placeholder 3"/>
          <p:cNvSpPr>
            <a:spLocks noGrp="1"/>
          </p:cNvSpPr>
          <p:nvPr>
            <p:ph type="sldNum" sz="quarter" idx="5"/>
          </p:nvPr>
        </p:nvSpPr>
        <p:spPr/>
        <p:txBody>
          <a:bodyPr/>
          <a:lstStyle/>
          <a:p>
            <a:fld id="{0E083CC5-2736-4229-AD41-AB8B8C755961}" type="slidenum">
              <a:rPr lang="en-GB" smtClean="0"/>
              <a:t>1</a:t>
            </a:fld>
            <a:endParaRPr lang="en-GB"/>
          </a:p>
        </p:txBody>
      </p:sp>
    </p:spTree>
    <p:extLst>
      <p:ext uri="{BB962C8B-B14F-4D97-AF65-F5344CB8AC3E}">
        <p14:creationId xmlns:p14="http://schemas.microsoft.com/office/powerpoint/2010/main" val="39635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b="0" dirty="0"/>
              <a:t>We pray for our world’s leaders;</a:t>
            </a:r>
          </a:p>
          <a:p>
            <a:r>
              <a:rPr lang="en-GB" b="0" dirty="0"/>
              <a:t>Guide how they react to all that is happening.</a:t>
            </a:r>
          </a:p>
          <a:p>
            <a:r>
              <a:rPr lang="en-GB" b="0" dirty="0"/>
              <a:t>May peace and hope triumph over fear and hate.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10</a:t>
            </a:fld>
            <a:endParaRPr lang="en-GB"/>
          </a:p>
        </p:txBody>
      </p:sp>
    </p:spTree>
    <p:extLst>
      <p:ext uri="{BB962C8B-B14F-4D97-AF65-F5344CB8AC3E}">
        <p14:creationId xmlns:p14="http://schemas.microsoft.com/office/powerpoint/2010/main" val="167161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In a few moments of quiet, I invite you to bring your own worries, sadness and hopes to God now, if you would like to….. </a:t>
            </a:r>
            <a:r>
              <a:rPr lang="en-GB" b="0" i="1" dirty="0"/>
              <a:t>[leave pause here]</a:t>
            </a:r>
            <a:endParaRPr lang="en-GB" b="0" dirty="0"/>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11</a:t>
            </a:fld>
            <a:endParaRPr lang="en-GB"/>
          </a:p>
        </p:txBody>
      </p:sp>
    </p:spTree>
    <p:extLst>
      <p:ext uri="{BB962C8B-B14F-4D97-AF65-F5344CB8AC3E}">
        <p14:creationId xmlns:p14="http://schemas.microsoft.com/office/powerpoint/2010/main" val="87556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Slide 12: </a:t>
            </a:r>
          </a:p>
          <a:p>
            <a:r>
              <a:rPr lang="en-GB" b="0" i="0" dirty="0"/>
              <a:t>God of peace and God of love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12</a:t>
            </a:fld>
            <a:endParaRPr lang="en-GB"/>
          </a:p>
        </p:txBody>
      </p:sp>
    </p:spTree>
    <p:extLst>
      <p:ext uri="{BB962C8B-B14F-4D97-AF65-F5344CB8AC3E}">
        <p14:creationId xmlns:p14="http://schemas.microsoft.com/office/powerpoint/2010/main" val="376552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I bet this image made you smile! </a:t>
            </a:r>
            <a:r>
              <a:rPr lang="en-GB" b="0" dirty="0"/>
              <a:t>Earlier, we were reminded about the power of a smile in the task of peace-building – here in our school, our wider community and our world. As we leave, I want to leave some more words with you. They’re words from the Bible that Paul wrote to his friends about peace: </a:t>
            </a:r>
            <a:r>
              <a:rPr lang="en-GB" b="1" dirty="0"/>
              <a:t>Do your best to live in peace with everyone. </a:t>
            </a:r>
            <a:r>
              <a:rPr lang="en-GB" b="0" dirty="0"/>
              <a:t>Let’s make this happen everywhere we go today!</a:t>
            </a:r>
            <a:endParaRPr lang="en-GB" b="1" dirty="0"/>
          </a:p>
        </p:txBody>
      </p:sp>
      <p:sp>
        <p:nvSpPr>
          <p:cNvPr id="4" name="Slide Number Placeholder 3"/>
          <p:cNvSpPr>
            <a:spLocks noGrp="1"/>
          </p:cNvSpPr>
          <p:nvPr>
            <p:ph type="sldNum" sz="quarter" idx="5"/>
          </p:nvPr>
        </p:nvSpPr>
        <p:spPr/>
        <p:txBody>
          <a:bodyPr/>
          <a:lstStyle/>
          <a:p>
            <a:fld id="{0E083CC5-2736-4229-AD41-AB8B8C755961}" type="slidenum">
              <a:rPr lang="en-GB" smtClean="0"/>
              <a:t>14</a:t>
            </a:fld>
            <a:endParaRPr lang="en-GB"/>
          </a:p>
        </p:txBody>
      </p:sp>
    </p:spTree>
    <p:extLst>
      <p:ext uri="{BB962C8B-B14F-4D97-AF65-F5344CB8AC3E}">
        <p14:creationId xmlns:p14="http://schemas.microsoft.com/office/powerpoint/2010/main" val="212320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Slide 15: </a:t>
            </a:r>
            <a:r>
              <a:rPr lang="en-GB" sz="1200" kern="1200" dirty="0">
                <a:solidFill>
                  <a:schemeClr val="tx1"/>
                </a:solidFill>
                <a:effectLst/>
                <a:latin typeface="+mn-lt"/>
                <a:ea typeface="+mn-ea"/>
                <a:cs typeface="+mn-cs"/>
              </a:rPr>
              <a:t>And so, as we end this special time of reflection, we will leave with our familiar words for this term….with Paul’s words at the end!</a:t>
            </a: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May we shine like stars! – and live in peace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[NB If you feel you need to, remind children of who they can talk to in school if they want to.]</a:t>
            </a:r>
            <a:endParaRPr lang="en-GB" sz="1200" b="0" i="1" kern="1200" dirty="0">
              <a:solidFill>
                <a:schemeClr val="tx1"/>
              </a:solidFill>
              <a:effectLst/>
              <a:latin typeface="+mn-lt"/>
              <a:ea typeface="+mn-ea"/>
              <a:cs typeface="+mn-cs"/>
            </a:endParaRP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alternative prayer</a:t>
            </a:r>
          </a:p>
        </p:txBody>
      </p:sp>
      <p:sp>
        <p:nvSpPr>
          <p:cNvPr id="4" name="Slide Number Placeholder 3"/>
          <p:cNvSpPr>
            <a:spLocks noGrp="1"/>
          </p:cNvSpPr>
          <p:nvPr>
            <p:ph type="sldNum" sz="quarter" idx="5"/>
          </p:nvPr>
        </p:nvSpPr>
        <p:spPr/>
        <p:txBody>
          <a:bodyPr/>
          <a:lstStyle/>
          <a:p>
            <a:fld id="{4DBFB792-9A6E-4D56-A2A3-7C462A7CE155}" type="slidenum">
              <a:rPr lang="en-GB" smtClean="0"/>
              <a:t>16</a:t>
            </a:fld>
            <a:endParaRPr lang="en-GB"/>
          </a:p>
        </p:txBody>
      </p:sp>
    </p:spTree>
    <p:extLst>
      <p:ext uri="{BB962C8B-B14F-4D97-AF65-F5344CB8AC3E}">
        <p14:creationId xmlns:p14="http://schemas.microsoft.com/office/powerpoint/2010/main" val="303819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3: Gathering</a:t>
            </a: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together today….</a:t>
            </a:r>
          </a:p>
          <a:p>
            <a:r>
              <a:rPr lang="en-GB" sz="1200" b="1" kern="1200" dirty="0">
                <a:solidFill>
                  <a:schemeClr val="tx1"/>
                </a:solidFill>
                <a:effectLst/>
                <a:latin typeface="+mn-lt"/>
                <a:ea typeface="+mn-ea"/>
                <a:cs typeface="+mn-cs"/>
              </a:rPr>
              <a:t>ALL: ….we bring our thoughts and our hearts into this sacred space.</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3: </a:t>
            </a:r>
            <a:r>
              <a:rPr lang="en-GB" b="0" dirty="0"/>
              <a:t>Looking at this image, I wonder what you think the message is? </a:t>
            </a:r>
            <a:r>
              <a:rPr lang="en-GB" b="0" i="1" dirty="0"/>
              <a:t>[talk together about your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Our world is not a place which is at peace – there are many places where there are wars and fighting – but there is always a place for hope that peace will come. Today we are particularly going to focus our thoughts on the situation in the Middle East, and give an opportunity to pray for peace in that region, but we know that there may be other parts of the world that are important to you, where we would also want peace </a:t>
            </a:r>
            <a:r>
              <a:rPr lang="en-GB" b="0" i="1" dirty="0"/>
              <a:t>[you may wish to name any that you know of impacting on your pupils or their families.] </a:t>
            </a:r>
            <a:r>
              <a:rPr lang="en-GB" b="0" i="0" dirty="0"/>
              <a:t>These places are not forgotten even though the news may be reporting about elsewhere!</a:t>
            </a:r>
            <a:endParaRPr lang="en-GB" i="0" dirty="0"/>
          </a:p>
        </p:txBody>
      </p:sp>
      <p:sp>
        <p:nvSpPr>
          <p:cNvPr id="4" name="Slide Number Placeholder 3"/>
          <p:cNvSpPr>
            <a:spLocks noGrp="1"/>
          </p:cNvSpPr>
          <p:nvPr>
            <p:ph type="sldNum" sz="quarter" idx="5"/>
          </p:nvPr>
        </p:nvSpPr>
        <p:spPr/>
        <p:txBody>
          <a:bodyPr/>
          <a:lstStyle/>
          <a:p>
            <a:fld id="{0E083CC5-2736-4229-AD41-AB8B8C755961}" type="slidenum">
              <a:rPr lang="en-GB" smtClean="0"/>
              <a:t>3</a:t>
            </a:fld>
            <a:endParaRPr lang="en-GB"/>
          </a:p>
        </p:txBody>
      </p:sp>
    </p:spTree>
    <p:extLst>
      <p:ext uri="{BB962C8B-B14F-4D97-AF65-F5344CB8AC3E}">
        <p14:creationId xmlns:p14="http://schemas.microsoft.com/office/powerpoint/2010/main" val="361349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dirty="0"/>
              <a:t>The Middle East covers a huge area. You might be able to pick out some names for countries or cities you recognise….or places you might have heard about in the news.</a:t>
            </a:r>
          </a:p>
          <a:p>
            <a:r>
              <a:rPr lang="en-GB" dirty="0"/>
              <a:t>What’s happening in the Middle East is difficult for us to understand, and we know that for some people who have family and friends who live in that part of the world, this is a very worrying time. </a:t>
            </a:r>
          </a:p>
          <a:p>
            <a:r>
              <a:rPr lang="en-GB" dirty="0"/>
              <a:t>And so, today, we will also seek comfort from knowing that as part of a community / school family, we can stand with each other and support one another.</a:t>
            </a:r>
          </a:p>
        </p:txBody>
      </p:sp>
      <p:sp>
        <p:nvSpPr>
          <p:cNvPr id="4" name="Slide Number Placeholder 3"/>
          <p:cNvSpPr>
            <a:spLocks noGrp="1"/>
          </p:cNvSpPr>
          <p:nvPr>
            <p:ph type="sldNum" sz="quarter" idx="5"/>
          </p:nvPr>
        </p:nvSpPr>
        <p:spPr/>
        <p:txBody>
          <a:bodyPr/>
          <a:lstStyle/>
          <a:p>
            <a:fld id="{0E083CC5-2736-4229-AD41-AB8B8C755961}" type="slidenum">
              <a:rPr lang="en-GB" smtClean="0"/>
              <a:t>4</a:t>
            </a:fld>
            <a:endParaRPr lang="en-GB"/>
          </a:p>
        </p:txBody>
      </p:sp>
    </p:spTree>
    <p:extLst>
      <p:ext uri="{BB962C8B-B14F-4D97-AF65-F5344CB8AC3E}">
        <p14:creationId xmlns:p14="http://schemas.microsoft.com/office/powerpoint/2010/main" val="200492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F1D0-0078-CE70-BF30-C075F44B8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10FDE-C467-4711-2317-520E36590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8A322-188A-D2F8-2651-9F416045F0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b="0" dirty="0"/>
              <a:t>We’re going to start much closer to home – or rather to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wonder how </a:t>
            </a:r>
            <a:r>
              <a:rPr lang="en-GB" i="1" u="sng" dirty="0"/>
              <a:t>we</a:t>
            </a:r>
            <a:r>
              <a:rPr lang="en-GB" dirty="0"/>
              <a:t> deal with conflict / disagreement / arguing at school? </a:t>
            </a:r>
            <a:r>
              <a:rPr lang="en-GB" i="1" dirty="0"/>
              <a:t>[Talk especially about strategies that children suggest, and be prepared to suggest your own, focussing on how they manage their feelings and bring reconciliation]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These are all such great ideas and we really wish that all people across the world could listen to your ideas and model their peace-making on how you do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Whilst there is conflict – disagreement – in the world, we can still do something here, in our community, that means we learn how to build peace for ourselves for now – and for the future. Peace </a:t>
            </a:r>
            <a:r>
              <a:rPr lang="en-GB" i="1" dirty="0"/>
              <a:t>begins</a:t>
            </a:r>
            <a:r>
              <a:rPr lang="en-GB" i="0" dirty="0"/>
              <a:t> with us – as Mother Teresa once </a:t>
            </a:r>
            <a:r>
              <a:rPr lang="en-GB" b="1" i="0" dirty="0"/>
              <a:t>said ‘with a smile’. </a:t>
            </a:r>
            <a:r>
              <a:rPr lang="en-GB" i="0" dirty="0"/>
              <a:t>Peace-making is not about taking sides, because war </a:t>
            </a:r>
            <a:r>
              <a:rPr lang="en-GB" i="0"/>
              <a:t>hurts everyone, but </a:t>
            </a:r>
            <a:r>
              <a:rPr lang="en-GB" i="0" dirty="0"/>
              <a:t>about recognising that we are all human beings capable of reaching out to others, wherever they are from. A smile is</a:t>
            </a:r>
            <a:r>
              <a:rPr lang="en-GB" b="0" dirty="0"/>
              <a:t> a universal action that anyone understands – and it can be a powerful tool in peace-building! </a:t>
            </a:r>
            <a:endParaRPr lang="en-GB" i="0" dirty="0"/>
          </a:p>
        </p:txBody>
      </p:sp>
      <p:sp>
        <p:nvSpPr>
          <p:cNvPr id="4" name="Slide Number Placeholder 3">
            <a:extLst>
              <a:ext uri="{FF2B5EF4-FFF2-40B4-BE49-F238E27FC236}">
                <a16:creationId xmlns:a16="http://schemas.microsoft.com/office/drawing/2014/main" id="{6EC39029-A889-49EA-6256-C068C82D1222}"/>
              </a:ext>
            </a:extLst>
          </p:cNvPr>
          <p:cNvSpPr>
            <a:spLocks noGrp="1"/>
          </p:cNvSpPr>
          <p:nvPr>
            <p:ph type="sldNum" sz="quarter" idx="5"/>
          </p:nvPr>
        </p:nvSpPr>
        <p:spPr/>
        <p:txBody>
          <a:bodyPr/>
          <a:lstStyle/>
          <a:p>
            <a:fld id="{0E083CC5-2736-4229-AD41-AB8B8C755961}" type="slidenum">
              <a:rPr lang="en-GB" smtClean="0"/>
              <a:t>5</a:t>
            </a:fld>
            <a:endParaRPr lang="en-GB"/>
          </a:p>
        </p:txBody>
      </p:sp>
    </p:spTree>
    <p:extLst>
      <p:ext uri="{BB962C8B-B14F-4D97-AF65-F5344CB8AC3E}">
        <p14:creationId xmlns:p14="http://schemas.microsoft.com/office/powerpoint/2010/main" val="317616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But as we look at what’s going on in our world, s</a:t>
            </a:r>
            <a:r>
              <a:rPr lang="en-GB" dirty="0"/>
              <a:t>ometimes it’s hard to know quite what to say, or how to say it.</a:t>
            </a:r>
          </a:p>
          <a:p>
            <a:r>
              <a:rPr lang="en-GB" dirty="0"/>
              <a:t>Christians will often turn to the words of King David’s Psalms to help them when it feels like they have </a:t>
            </a:r>
            <a:r>
              <a:rPr lang="en-GB"/>
              <a:t>no words of their own </a:t>
            </a:r>
            <a:r>
              <a:rPr lang="en-GB" dirty="0"/>
              <a:t>– and we’re going to do the same to help us. Listen to these words </a:t>
            </a:r>
            <a:r>
              <a:rPr lang="en-GB" b="1" dirty="0"/>
              <a:t>[each phrase animates separately. </a:t>
            </a:r>
            <a:r>
              <a:rPr lang="en-GB" b="0" dirty="0"/>
              <a:t>Read them out and if necessary, explain any unfamiliar words to children</a:t>
            </a:r>
            <a:r>
              <a:rPr lang="en-GB" b="1" dirty="0"/>
              <a:t>]</a:t>
            </a:r>
          </a:p>
          <a:p>
            <a:r>
              <a:rPr lang="en-GB" b="0" dirty="0"/>
              <a:t>King David prayed words like these often: he lived through times of war and times of peace – and he knew from his own experience how God was with him, that God heard, God saw and God answered.</a:t>
            </a:r>
          </a:p>
          <a:p>
            <a:r>
              <a:rPr lang="en-GB" dirty="0"/>
              <a:t>As we think about the situations we see – and the people who are caught up in the middle of them all – these words written by King David give us permission to express our concerns, and our desires for justice and peace, bringing them before God who hears, and answers.</a:t>
            </a:r>
          </a:p>
          <a:p>
            <a:endParaRPr lang="en-GB" dirty="0"/>
          </a:p>
          <a:p>
            <a:r>
              <a:rPr lang="en-GB" b="1" dirty="0"/>
              <a:t>Responding and words of worship: </a:t>
            </a:r>
            <a:r>
              <a:rPr lang="en-GB" dirty="0"/>
              <a:t>As we draw near to the end of this time together as a community, let’s just be quiet. As you sit with this stillness, maybe you’d like to reflect; to bring your own thoughts, hopes or dreams about peace into the quietness of this moment….. </a:t>
            </a:r>
            <a:r>
              <a:rPr lang="en-GB" i="1" dirty="0"/>
              <a:t>[leave pause]</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6</a:t>
            </a:fld>
            <a:endParaRPr lang="en-GB"/>
          </a:p>
        </p:txBody>
      </p:sp>
    </p:spTree>
    <p:extLst>
      <p:ext uri="{BB962C8B-B14F-4D97-AF65-F5344CB8AC3E}">
        <p14:creationId xmlns:p14="http://schemas.microsoft.com/office/powerpoint/2010/main" val="124704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I’m </a:t>
            </a:r>
            <a:r>
              <a:rPr lang="en-GB" dirty="0"/>
              <a:t>going to use some of those words to help us to pray now; you can join me if you’d like to, or if praying is not something that you’re comfortable with, then hold your own thoughts in your head and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challenge of praying this prayer is that we may not always know that our prayers have been answered – but we can be sure that God hears what we pray. So, let’s pray with confidence and compassion….</a:t>
            </a:r>
          </a:p>
          <a:p>
            <a:endParaRPr lang="en-GB" dirty="0"/>
          </a:p>
          <a:p>
            <a:r>
              <a:rPr lang="en-GB" dirty="0"/>
              <a:t>When I say the words </a:t>
            </a:r>
            <a:r>
              <a:rPr lang="en-GB" b="1" dirty="0"/>
              <a:t>‘We call to you in our distress’, </a:t>
            </a:r>
            <a:r>
              <a:rPr lang="en-GB" dirty="0"/>
              <a:t>you can join me with </a:t>
            </a:r>
            <a:r>
              <a:rPr lang="en-GB" b="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7</a:t>
            </a:fld>
            <a:endParaRPr lang="en-GB"/>
          </a:p>
        </p:txBody>
      </p:sp>
    </p:spTree>
    <p:extLst>
      <p:ext uri="{BB962C8B-B14F-4D97-AF65-F5344CB8AC3E}">
        <p14:creationId xmlns:p14="http://schemas.microsoft.com/office/powerpoint/2010/main" val="78728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God who sees and hears, </a:t>
            </a:r>
          </a:p>
          <a:p>
            <a:r>
              <a:rPr lang="en-GB" b="0" dirty="0"/>
              <a:t>We bring to you anyone who is living in the midst of conflict.</a:t>
            </a:r>
          </a:p>
          <a:p>
            <a:r>
              <a:rPr lang="en-GB" b="0" dirty="0"/>
              <a:t>May you comfort them and bring peace to their homes and to their hearts.</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8</a:t>
            </a:fld>
            <a:endParaRPr lang="en-GB"/>
          </a:p>
        </p:txBody>
      </p:sp>
    </p:spTree>
    <p:extLst>
      <p:ext uri="{BB962C8B-B14F-4D97-AF65-F5344CB8AC3E}">
        <p14:creationId xmlns:p14="http://schemas.microsoft.com/office/powerpoint/2010/main" val="178622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We pray for all those who are working for peace.</a:t>
            </a:r>
          </a:p>
          <a:p>
            <a:r>
              <a:rPr lang="en-GB" b="0" dirty="0"/>
              <a:t>May you use their hands to bring healing and hope.</a:t>
            </a:r>
          </a:p>
          <a:p>
            <a:r>
              <a:rPr lang="en-GB" b="1" dirty="0"/>
              <a:t>‘We call to you in our distress’,</a:t>
            </a:r>
          </a:p>
          <a:p>
            <a:r>
              <a:rPr lang="en-GB" b="1" i="1" dirty="0"/>
              <a:t>‘We trust you to answer us.’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DBFB792-9A6E-4D56-A2A3-7C462A7CE155}" type="slidenum">
              <a:rPr lang="en-GB" smtClean="0"/>
              <a:t>9</a:t>
            </a:fld>
            <a:endParaRPr lang="en-GB"/>
          </a:p>
        </p:txBody>
      </p:sp>
    </p:spTree>
    <p:extLst>
      <p:ext uri="{BB962C8B-B14F-4D97-AF65-F5344CB8AC3E}">
        <p14:creationId xmlns:p14="http://schemas.microsoft.com/office/powerpoint/2010/main" val="28441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5581B9-B809-488A-999F-7849B6889FF4}"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214741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5581B9-B809-488A-999F-7849B6889FF4}"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616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5581B9-B809-488A-999F-7849B6889FF4}"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176350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276C26-BB4A-4F26-9DC4-2CE06DDCB68E}"/>
              </a:ext>
            </a:extLst>
          </p:cNvPr>
          <p:cNvSpPr>
            <a:spLocks noGrp="1"/>
          </p:cNvSpPr>
          <p:nvPr>
            <p:ph type="dt" sz="half" idx="10"/>
          </p:nvPr>
        </p:nvSpPr>
        <p:spPr/>
        <p:txBody>
          <a:bodyPr/>
          <a:lstStyle>
            <a:lvl1pPr>
              <a:defRPr/>
            </a:lvl1pPr>
          </a:lstStyle>
          <a:p>
            <a:fld id="{DB359226-26C7-469B-A479-E635EDC519CF}"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D8889D80-D0E6-4A6B-A381-3D463C5A5B06}"/>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AF714731-303F-43F9-9526-22F82EABA260}"/>
              </a:ext>
            </a:extLst>
          </p:cNvPr>
          <p:cNvSpPr>
            <a:spLocks noGrp="1"/>
          </p:cNvSpPr>
          <p:nvPr>
            <p:ph type="sldNum" sz="quarter" idx="12"/>
          </p:nvPr>
        </p:nvSpPr>
        <p:spPr/>
        <p:txBody>
          <a:bodyPr/>
          <a:lstStyle>
            <a:lvl1pPr>
              <a:defRPr/>
            </a:lvl1pPr>
          </a:lstStyle>
          <a:p>
            <a:fld id="{7F180FDE-BDE5-4394-AD2B-4304384C06F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2813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BD99AC-C8F8-4B34-9740-DD3ACACBE0ED}"/>
              </a:ext>
            </a:extLst>
          </p:cNvPr>
          <p:cNvSpPr>
            <a:spLocks noGrp="1"/>
          </p:cNvSpPr>
          <p:nvPr>
            <p:ph type="dt" sz="half" idx="10"/>
          </p:nvPr>
        </p:nvSpPr>
        <p:spPr/>
        <p:txBody>
          <a:bodyPr/>
          <a:lstStyle>
            <a:lvl1pPr>
              <a:defRPr/>
            </a:lvl1pPr>
          </a:lstStyle>
          <a:p>
            <a:fld id="{285C3808-1EC3-462B-8AB8-B40435D0848C}"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C285BB54-335A-4532-ADCE-649827B41ECA}"/>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E3EC69DA-0153-4EEA-ADF3-4D52E69D7F24}"/>
              </a:ext>
            </a:extLst>
          </p:cNvPr>
          <p:cNvSpPr>
            <a:spLocks noGrp="1"/>
          </p:cNvSpPr>
          <p:nvPr>
            <p:ph type="sldNum" sz="quarter" idx="12"/>
          </p:nvPr>
        </p:nvSpPr>
        <p:spPr/>
        <p:txBody>
          <a:bodyPr/>
          <a:lstStyle>
            <a:lvl1pPr>
              <a:defRPr/>
            </a:lvl1pPr>
          </a:lstStyle>
          <a:p>
            <a:fld id="{A85BEEC1-13FA-4821-A4B5-E75B1F658A26}"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43385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7EC253-707A-4DC2-9F12-1B4EA3F50DE9}"/>
              </a:ext>
            </a:extLst>
          </p:cNvPr>
          <p:cNvSpPr>
            <a:spLocks noGrp="1"/>
          </p:cNvSpPr>
          <p:nvPr>
            <p:ph type="dt" sz="half" idx="10"/>
          </p:nvPr>
        </p:nvSpPr>
        <p:spPr/>
        <p:txBody>
          <a:bodyPr/>
          <a:lstStyle>
            <a:lvl1pPr>
              <a:defRPr/>
            </a:lvl1pPr>
          </a:lstStyle>
          <a:p>
            <a:fld id="{D1C3B998-3707-4BEC-AA8B-462FCC864646}"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300C4987-6A00-4A1D-BF1B-55E94F8F7E68}"/>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14ED8310-72C9-4B04-95EC-C3059B44972F}"/>
              </a:ext>
            </a:extLst>
          </p:cNvPr>
          <p:cNvSpPr>
            <a:spLocks noGrp="1"/>
          </p:cNvSpPr>
          <p:nvPr>
            <p:ph type="sldNum" sz="quarter" idx="12"/>
          </p:nvPr>
        </p:nvSpPr>
        <p:spPr/>
        <p:txBody>
          <a:bodyPr/>
          <a:lstStyle>
            <a:lvl1pPr>
              <a:defRPr/>
            </a:lvl1pPr>
          </a:lstStyle>
          <a:p>
            <a:fld id="{8960B101-42E5-489E-AAA9-5409DFFB9343}"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6649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F0F8512-B47B-4932-80D1-C94CEEE51DF6}"/>
              </a:ext>
            </a:extLst>
          </p:cNvPr>
          <p:cNvSpPr>
            <a:spLocks noGrp="1"/>
          </p:cNvSpPr>
          <p:nvPr>
            <p:ph type="dt" sz="half" idx="10"/>
          </p:nvPr>
        </p:nvSpPr>
        <p:spPr/>
        <p:txBody>
          <a:bodyPr/>
          <a:lstStyle>
            <a:lvl1pPr>
              <a:defRPr/>
            </a:lvl1pPr>
          </a:lstStyle>
          <a:p>
            <a:fld id="{68AF4EEC-8A65-453D-A7CE-E4B8D7245C5C}" type="datetimeFigureOut">
              <a:rPr lang="en-US" altLang="en-US">
                <a:latin typeface="Calibri"/>
              </a:rPr>
              <a:pPr/>
              <a:t>3/12/2026</a:t>
            </a:fld>
            <a:endParaRPr lang="en-US" altLang="en-US">
              <a:latin typeface="Calibri"/>
            </a:endParaRPr>
          </a:p>
        </p:txBody>
      </p:sp>
      <p:sp>
        <p:nvSpPr>
          <p:cNvPr id="6" name="Footer Placeholder 4">
            <a:extLst>
              <a:ext uri="{FF2B5EF4-FFF2-40B4-BE49-F238E27FC236}">
                <a16:creationId xmlns:a16="http://schemas.microsoft.com/office/drawing/2014/main" id="{3E96CE28-D409-485D-A74A-55BA9A4D8964}"/>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a:extLst>
              <a:ext uri="{FF2B5EF4-FFF2-40B4-BE49-F238E27FC236}">
                <a16:creationId xmlns:a16="http://schemas.microsoft.com/office/drawing/2014/main" id="{652079AA-93F2-43A5-A0E2-F7E876E75D8E}"/>
              </a:ext>
            </a:extLst>
          </p:cNvPr>
          <p:cNvSpPr>
            <a:spLocks noGrp="1"/>
          </p:cNvSpPr>
          <p:nvPr>
            <p:ph type="sldNum" sz="quarter" idx="12"/>
          </p:nvPr>
        </p:nvSpPr>
        <p:spPr/>
        <p:txBody>
          <a:bodyPr/>
          <a:lstStyle>
            <a:lvl1pPr>
              <a:defRPr/>
            </a:lvl1pPr>
          </a:lstStyle>
          <a:p>
            <a:fld id="{BFF4786B-B6A0-4877-988D-2FE6B2776E3E}"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2257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A09CE15-7A90-40A2-BC0A-7A599395DD82}"/>
              </a:ext>
            </a:extLst>
          </p:cNvPr>
          <p:cNvSpPr>
            <a:spLocks noGrp="1"/>
          </p:cNvSpPr>
          <p:nvPr>
            <p:ph type="dt" sz="half" idx="10"/>
          </p:nvPr>
        </p:nvSpPr>
        <p:spPr/>
        <p:txBody>
          <a:bodyPr/>
          <a:lstStyle>
            <a:lvl1pPr>
              <a:defRPr/>
            </a:lvl1pPr>
          </a:lstStyle>
          <a:p>
            <a:fld id="{0CC16FDA-BE5B-4D6A-938E-014EA304BC94}" type="datetimeFigureOut">
              <a:rPr lang="en-US" altLang="en-US">
                <a:latin typeface="Calibri"/>
              </a:rPr>
              <a:pPr/>
              <a:t>3/12/2026</a:t>
            </a:fld>
            <a:endParaRPr lang="en-US" altLang="en-US">
              <a:latin typeface="Calibri"/>
            </a:endParaRPr>
          </a:p>
        </p:txBody>
      </p:sp>
      <p:sp>
        <p:nvSpPr>
          <p:cNvPr id="8" name="Footer Placeholder 4">
            <a:extLst>
              <a:ext uri="{FF2B5EF4-FFF2-40B4-BE49-F238E27FC236}">
                <a16:creationId xmlns:a16="http://schemas.microsoft.com/office/drawing/2014/main" id="{55E2F6C7-6CB5-4B5D-A092-CAB47D28C467}"/>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9" name="Slide Number Placeholder 5">
            <a:extLst>
              <a:ext uri="{FF2B5EF4-FFF2-40B4-BE49-F238E27FC236}">
                <a16:creationId xmlns:a16="http://schemas.microsoft.com/office/drawing/2014/main" id="{31E17190-BB64-4F91-A05A-A8496DA67A08}"/>
              </a:ext>
            </a:extLst>
          </p:cNvPr>
          <p:cNvSpPr>
            <a:spLocks noGrp="1"/>
          </p:cNvSpPr>
          <p:nvPr>
            <p:ph type="sldNum" sz="quarter" idx="12"/>
          </p:nvPr>
        </p:nvSpPr>
        <p:spPr/>
        <p:txBody>
          <a:bodyPr/>
          <a:lstStyle>
            <a:lvl1pPr>
              <a:defRPr/>
            </a:lvl1pPr>
          </a:lstStyle>
          <a:p>
            <a:fld id="{E354885E-1959-4EB7-BC2B-6A13FBF3C767}"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44465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38E0E37-21CB-4769-8218-15C7E02B1747}"/>
              </a:ext>
            </a:extLst>
          </p:cNvPr>
          <p:cNvSpPr>
            <a:spLocks noGrp="1"/>
          </p:cNvSpPr>
          <p:nvPr>
            <p:ph type="dt" sz="half" idx="10"/>
          </p:nvPr>
        </p:nvSpPr>
        <p:spPr/>
        <p:txBody>
          <a:bodyPr/>
          <a:lstStyle>
            <a:lvl1pPr>
              <a:defRPr/>
            </a:lvl1pPr>
          </a:lstStyle>
          <a:p>
            <a:fld id="{6A5413D1-4435-4E6C-ADA6-B93321C8392D}" type="datetimeFigureOut">
              <a:rPr lang="en-US" altLang="en-US">
                <a:latin typeface="Calibri"/>
              </a:rPr>
              <a:pPr/>
              <a:t>3/12/2026</a:t>
            </a:fld>
            <a:endParaRPr lang="en-US" altLang="en-US">
              <a:latin typeface="Calibri"/>
            </a:endParaRPr>
          </a:p>
        </p:txBody>
      </p:sp>
      <p:sp>
        <p:nvSpPr>
          <p:cNvPr id="4" name="Footer Placeholder 4">
            <a:extLst>
              <a:ext uri="{FF2B5EF4-FFF2-40B4-BE49-F238E27FC236}">
                <a16:creationId xmlns:a16="http://schemas.microsoft.com/office/drawing/2014/main" id="{94DF7DAF-2E9D-438B-8E7E-B9E56C320383}"/>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5" name="Slide Number Placeholder 5">
            <a:extLst>
              <a:ext uri="{FF2B5EF4-FFF2-40B4-BE49-F238E27FC236}">
                <a16:creationId xmlns:a16="http://schemas.microsoft.com/office/drawing/2014/main" id="{E949F3EA-AC95-4550-97CC-FE769198B629}"/>
              </a:ext>
            </a:extLst>
          </p:cNvPr>
          <p:cNvSpPr>
            <a:spLocks noGrp="1"/>
          </p:cNvSpPr>
          <p:nvPr>
            <p:ph type="sldNum" sz="quarter" idx="12"/>
          </p:nvPr>
        </p:nvSpPr>
        <p:spPr/>
        <p:txBody>
          <a:bodyPr/>
          <a:lstStyle>
            <a:lvl1pPr>
              <a:defRPr/>
            </a:lvl1pPr>
          </a:lstStyle>
          <a:p>
            <a:fld id="{61476098-414B-4B3B-B7B9-B7A5D17F042B}"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5804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4BB3BF-0452-4A13-8E13-558A8671880D}"/>
              </a:ext>
            </a:extLst>
          </p:cNvPr>
          <p:cNvSpPr>
            <a:spLocks noGrp="1"/>
          </p:cNvSpPr>
          <p:nvPr>
            <p:ph type="dt" sz="half" idx="10"/>
          </p:nvPr>
        </p:nvSpPr>
        <p:spPr/>
        <p:txBody>
          <a:bodyPr/>
          <a:lstStyle>
            <a:lvl1pPr>
              <a:defRPr/>
            </a:lvl1pPr>
          </a:lstStyle>
          <a:p>
            <a:fld id="{7351D1FA-5257-4559-9F38-065E37A50EA8}" type="datetimeFigureOut">
              <a:rPr lang="en-US" altLang="en-US">
                <a:latin typeface="Calibri"/>
              </a:rPr>
              <a:pPr/>
              <a:t>3/12/2026</a:t>
            </a:fld>
            <a:endParaRPr lang="en-US" altLang="en-US">
              <a:latin typeface="Calibri"/>
            </a:endParaRPr>
          </a:p>
        </p:txBody>
      </p:sp>
      <p:sp>
        <p:nvSpPr>
          <p:cNvPr id="3" name="Footer Placeholder 4">
            <a:extLst>
              <a:ext uri="{FF2B5EF4-FFF2-40B4-BE49-F238E27FC236}">
                <a16:creationId xmlns:a16="http://schemas.microsoft.com/office/drawing/2014/main" id="{F9CAA5AB-F928-4FD4-8D6A-503EB8886DF6}"/>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4" name="Slide Number Placeholder 5">
            <a:extLst>
              <a:ext uri="{FF2B5EF4-FFF2-40B4-BE49-F238E27FC236}">
                <a16:creationId xmlns:a16="http://schemas.microsoft.com/office/drawing/2014/main" id="{22680A28-ECB4-4621-A909-FF09D60A9DAE}"/>
              </a:ext>
            </a:extLst>
          </p:cNvPr>
          <p:cNvSpPr>
            <a:spLocks noGrp="1"/>
          </p:cNvSpPr>
          <p:nvPr>
            <p:ph type="sldNum" sz="quarter" idx="12"/>
          </p:nvPr>
        </p:nvSpPr>
        <p:spPr/>
        <p:txBody>
          <a:bodyPr/>
          <a:lstStyle>
            <a:lvl1pPr>
              <a:defRPr/>
            </a:lvl1pPr>
          </a:lstStyle>
          <a:p>
            <a:fld id="{0B910FB5-B203-4CF9-93CA-09FA8AF4B85C}"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757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4EADCD1C-BF04-4A48-935E-070DEB8D0BAA}"/>
              </a:ext>
            </a:extLst>
          </p:cNvPr>
          <p:cNvSpPr>
            <a:spLocks noGrp="1"/>
          </p:cNvSpPr>
          <p:nvPr>
            <p:ph type="dt" sz="half" idx="10"/>
          </p:nvPr>
        </p:nvSpPr>
        <p:spPr/>
        <p:txBody>
          <a:bodyPr/>
          <a:lstStyle>
            <a:lvl1pPr>
              <a:defRPr/>
            </a:lvl1pPr>
          </a:lstStyle>
          <a:p>
            <a:fld id="{26646FEA-D79F-4C3A-9489-962314B8C75B}" type="datetimeFigureOut">
              <a:rPr lang="en-US" altLang="en-US">
                <a:latin typeface="Calibri"/>
              </a:rPr>
              <a:pPr/>
              <a:t>3/12/2026</a:t>
            </a:fld>
            <a:endParaRPr lang="en-US" altLang="en-US">
              <a:latin typeface="Calibri"/>
            </a:endParaRPr>
          </a:p>
        </p:txBody>
      </p:sp>
      <p:sp>
        <p:nvSpPr>
          <p:cNvPr id="6" name="Footer Placeholder 4">
            <a:extLst>
              <a:ext uri="{FF2B5EF4-FFF2-40B4-BE49-F238E27FC236}">
                <a16:creationId xmlns:a16="http://schemas.microsoft.com/office/drawing/2014/main" id="{506CBBCD-1E14-4B34-9B29-FE5DF0A0BB4E}"/>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a:extLst>
              <a:ext uri="{FF2B5EF4-FFF2-40B4-BE49-F238E27FC236}">
                <a16:creationId xmlns:a16="http://schemas.microsoft.com/office/drawing/2014/main" id="{23BBD826-0334-466A-B337-F0AD76E8FE92}"/>
              </a:ext>
            </a:extLst>
          </p:cNvPr>
          <p:cNvSpPr>
            <a:spLocks noGrp="1"/>
          </p:cNvSpPr>
          <p:nvPr>
            <p:ph type="sldNum" sz="quarter" idx="12"/>
          </p:nvPr>
        </p:nvSpPr>
        <p:spPr/>
        <p:txBody>
          <a:bodyPr/>
          <a:lstStyle>
            <a:lvl1pPr>
              <a:defRPr/>
            </a:lvl1pPr>
          </a:lstStyle>
          <a:p>
            <a:fld id="{144098BE-60F4-4F56-AE8E-DAC1810F1B55}"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74178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5581B9-B809-488A-999F-7849B6889FF4}"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285324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D09A8DA-5FB0-4D42-9EE1-B60BD9E8BFD1}"/>
              </a:ext>
            </a:extLst>
          </p:cNvPr>
          <p:cNvSpPr>
            <a:spLocks noGrp="1"/>
          </p:cNvSpPr>
          <p:nvPr>
            <p:ph type="dt" sz="half" idx="10"/>
          </p:nvPr>
        </p:nvSpPr>
        <p:spPr/>
        <p:txBody>
          <a:bodyPr/>
          <a:lstStyle>
            <a:lvl1pPr>
              <a:defRPr/>
            </a:lvl1pPr>
          </a:lstStyle>
          <a:p>
            <a:fld id="{916084F5-53A1-4D0C-8A85-AEE88C5489A0}" type="datetimeFigureOut">
              <a:rPr lang="en-US" altLang="en-US">
                <a:latin typeface="Calibri"/>
              </a:rPr>
              <a:pPr/>
              <a:t>3/12/2026</a:t>
            </a:fld>
            <a:endParaRPr lang="en-US" altLang="en-US">
              <a:latin typeface="Calibri"/>
            </a:endParaRPr>
          </a:p>
        </p:txBody>
      </p:sp>
      <p:sp>
        <p:nvSpPr>
          <p:cNvPr id="6" name="Footer Placeholder 4">
            <a:extLst>
              <a:ext uri="{FF2B5EF4-FFF2-40B4-BE49-F238E27FC236}">
                <a16:creationId xmlns:a16="http://schemas.microsoft.com/office/drawing/2014/main" id="{5751A5B6-92D4-4333-8623-75411BD04754}"/>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a:extLst>
              <a:ext uri="{FF2B5EF4-FFF2-40B4-BE49-F238E27FC236}">
                <a16:creationId xmlns:a16="http://schemas.microsoft.com/office/drawing/2014/main" id="{CA051C63-446E-4949-8C9F-B20B2A8790D8}"/>
              </a:ext>
            </a:extLst>
          </p:cNvPr>
          <p:cNvSpPr>
            <a:spLocks noGrp="1"/>
          </p:cNvSpPr>
          <p:nvPr>
            <p:ph type="sldNum" sz="quarter" idx="12"/>
          </p:nvPr>
        </p:nvSpPr>
        <p:spPr/>
        <p:txBody>
          <a:bodyPr/>
          <a:lstStyle>
            <a:lvl1pPr>
              <a:defRPr/>
            </a:lvl1pPr>
          </a:lstStyle>
          <a:p>
            <a:fld id="{BFCFB6F9-7723-436D-9BBD-C9E231C5D4BE}"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1926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97B60F-871D-4248-82F5-0639011A188D}"/>
              </a:ext>
            </a:extLst>
          </p:cNvPr>
          <p:cNvSpPr>
            <a:spLocks noGrp="1"/>
          </p:cNvSpPr>
          <p:nvPr>
            <p:ph type="dt" sz="half" idx="10"/>
          </p:nvPr>
        </p:nvSpPr>
        <p:spPr/>
        <p:txBody>
          <a:bodyPr/>
          <a:lstStyle>
            <a:lvl1pPr>
              <a:defRPr/>
            </a:lvl1pPr>
          </a:lstStyle>
          <a:p>
            <a:fld id="{A614DA37-1B6E-402A-BFCA-A19BF7D5103F}"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50DA61CB-B270-437D-B358-128E9DA4526F}"/>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E7361522-690C-4EBA-81F4-420141545C19}"/>
              </a:ext>
            </a:extLst>
          </p:cNvPr>
          <p:cNvSpPr>
            <a:spLocks noGrp="1"/>
          </p:cNvSpPr>
          <p:nvPr>
            <p:ph type="sldNum" sz="quarter" idx="12"/>
          </p:nvPr>
        </p:nvSpPr>
        <p:spPr/>
        <p:txBody>
          <a:bodyPr/>
          <a:lstStyle>
            <a:lvl1pPr>
              <a:defRPr/>
            </a:lvl1pPr>
          </a:lstStyle>
          <a:p>
            <a:fld id="{1793038B-765A-4F68-A149-AC1E35DEF491}"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31092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22611C-9AE1-4588-B97D-FEBC812194A0}"/>
              </a:ext>
            </a:extLst>
          </p:cNvPr>
          <p:cNvSpPr>
            <a:spLocks noGrp="1"/>
          </p:cNvSpPr>
          <p:nvPr>
            <p:ph type="dt" sz="half" idx="10"/>
          </p:nvPr>
        </p:nvSpPr>
        <p:spPr/>
        <p:txBody>
          <a:bodyPr/>
          <a:lstStyle>
            <a:lvl1pPr>
              <a:defRPr/>
            </a:lvl1pPr>
          </a:lstStyle>
          <a:p>
            <a:fld id="{EC2539C2-603E-440B-AAF3-BA4E74E5B0A6}"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9515DD73-F066-42C0-B87C-C9F767BC00EE}"/>
              </a:ext>
            </a:extLst>
          </p:cNvPr>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336AA83A-2503-4C5C-BE91-5BE46BBBBBE2}"/>
              </a:ext>
            </a:extLst>
          </p:cNvPr>
          <p:cNvSpPr>
            <a:spLocks noGrp="1"/>
          </p:cNvSpPr>
          <p:nvPr>
            <p:ph type="sldNum" sz="quarter" idx="12"/>
          </p:nvPr>
        </p:nvSpPr>
        <p:spPr/>
        <p:txBody>
          <a:bodyPr/>
          <a:lstStyle>
            <a:lvl1pPr>
              <a:defRPr/>
            </a:lvl1pPr>
          </a:lstStyle>
          <a:p>
            <a:fld id="{C9B39202-879F-4350-A273-61282EBD8692}"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85978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5581B9-B809-488A-999F-7849B6889FF4}"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6916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5581B9-B809-488A-999F-7849B6889FF4}"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245049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5581B9-B809-488A-999F-7849B6889FF4}"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362768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5581B9-B809-488A-999F-7849B6889FF4}"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36826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581B9-B809-488A-999F-7849B6889FF4}"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20796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5581B9-B809-488A-999F-7849B6889FF4}"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352893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5581B9-B809-488A-999F-7849B6889FF4}"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A9770-6C0A-4E29-9DAA-12D2CB86B1E6}" type="slidenum">
              <a:rPr lang="en-GB" smtClean="0"/>
              <a:t>‹#›</a:t>
            </a:fld>
            <a:endParaRPr lang="en-GB"/>
          </a:p>
        </p:txBody>
      </p:sp>
    </p:spTree>
    <p:extLst>
      <p:ext uri="{BB962C8B-B14F-4D97-AF65-F5344CB8AC3E}">
        <p14:creationId xmlns:p14="http://schemas.microsoft.com/office/powerpoint/2010/main" val="1607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5581B9-B809-488A-999F-7849B6889FF4}" type="datetimeFigureOut">
              <a:rPr lang="en-GB" smtClean="0"/>
              <a:t>12/03/2026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2A9770-6C0A-4E29-9DAA-12D2CB86B1E6}" type="slidenum">
              <a:rPr lang="en-GB" smtClean="0"/>
              <a:t>‹#›</a:t>
            </a:fld>
            <a:endParaRPr lang="en-GB"/>
          </a:p>
        </p:txBody>
      </p:sp>
    </p:spTree>
    <p:extLst>
      <p:ext uri="{BB962C8B-B14F-4D97-AF65-F5344CB8AC3E}">
        <p14:creationId xmlns:p14="http://schemas.microsoft.com/office/powerpoint/2010/main" val="211128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1222E2-63E2-4410-93D3-96DD00D105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C411B6B-8092-4629-9B98-3028107DA02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B0988D4-68B9-4D06-8BDA-A8642061B01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99D908F6-B7F1-42B6-81F5-BFDA7FDBFC47}" type="datetimeFigureOut">
              <a:rPr lang="en-US" altLang="en-US">
                <a:latin typeface="Calibri"/>
              </a:rPr>
              <a:pPr/>
              <a:t>3/12/2026</a:t>
            </a:fld>
            <a:endParaRPr lang="en-US" altLang="en-US">
              <a:latin typeface="Calibri"/>
            </a:endParaRPr>
          </a:p>
        </p:txBody>
      </p:sp>
      <p:sp>
        <p:nvSpPr>
          <p:cNvPr id="5" name="Footer Placeholder 4">
            <a:extLst>
              <a:ext uri="{FF2B5EF4-FFF2-40B4-BE49-F238E27FC236}">
                <a16:creationId xmlns:a16="http://schemas.microsoft.com/office/drawing/2014/main" id="{96AF076F-479B-4659-B8FA-85EFA61CE4A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0766C0C9-5C67-4991-9F2A-14DB8788752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68B0D68-2EB4-466A-9044-D0B37E5222A8}"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829438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tmp"/><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19476-302627946_medium">
            <a:hlinkClick r:id="" action="ppaction://media"/>
            <a:extLst>
              <a:ext uri="{FF2B5EF4-FFF2-40B4-BE49-F238E27FC236}">
                <a16:creationId xmlns:a16="http://schemas.microsoft.com/office/drawing/2014/main" id="{67193CC9-08F4-818D-243B-9B59C6F77F5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00" y="850106"/>
            <a:ext cx="9169401" cy="5157788"/>
          </a:xfrm>
          <a:prstGeom prst="rect">
            <a:avLst/>
          </a:prstGeom>
          <a:ln>
            <a:solidFill>
              <a:schemeClr val="bg1"/>
            </a:solidFill>
          </a:ln>
        </p:spPr>
      </p:pic>
      <p:pic>
        <p:nvPicPr>
          <p:cNvPr id="6" name="Graphic 5" descr="Storytelling with solid fill">
            <a:extLst>
              <a:ext uri="{FF2B5EF4-FFF2-40B4-BE49-F238E27FC236}">
                <a16:creationId xmlns:a16="http://schemas.microsoft.com/office/drawing/2014/main" id="{3EC19A16-5C5B-D352-D189-42A51AC412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9428" y="1268760"/>
            <a:ext cx="1965143" cy="1965143"/>
          </a:xfrm>
          <a:prstGeom prst="rect">
            <a:avLst/>
          </a:prstGeom>
        </p:spPr>
      </p:pic>
      <p:pic>
        <p:nvPicPr>
          <p:cNvPr id="7" name="Graphic 6" descr="Thought bubble with solid fill">
            <a:extLst>
              <a:ext uri="{FF2B5EF4-FFF2-40B4-BE49-F238E27FC236}">
                <a16:creationId xmlns:a16="http://schemas.microsoft.com/office/drawing/2014/main" id="{55CE43E7-C69A-BBE2-10D7-46FF19EB51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63955" y="2251331"/>
            <a:ext cx="2181167" cy="2181167"/>
          </a:xfrm>
          <a:prstGeom prst="rect">
            <a:avLst/>
          </a:prstGeom>
        </p:spPr>
      </p:pic>
      <p:pic>
        <p:nvPicPr>
          <p:cNvPr id="8" name="Graphic 7" descr="Badge Question Mark with solid fill">
            <a:extLst>
              <a:ext uri="{FF2B5EF4-FFF2-40B4-BE49-F238E27FC236}">
                <a16:creationId xmlns:a16="http://schemas.microsoft.com/office/drawing/2014/main" id="{3CD5589B-6C8E-BE7B-53A8-DEA041AA76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316" y="2005786"/>
            <a:ext cx="2456234" cy="2456234"/>
          </a:xfrm>
          <a:prstGeom prst="rect">
            <a:avLst/>
          </a:prstGeom>
        </p:spPr>
      </p:pic>
    </p:spTree>
    <p:extLst>
      <p:ext uri="{BB962C8B-B14F-4D97-AF65-F5344CB8AC3E}">
        <p14:creationId xmlns:p14="http://schemas.microsoft.com/office/powerpoint/2010/main" val="114025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3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pic>
        <p:nvPicPr>
          <p:cNvPr id="3" name="Picture 2" descr="A picture containing building material&#10;&#10;Description automatically generated">
            <a:extLst>
              <a:ext uri="{FF2B5EF4-FFF2-40B4-BE49-F238E27FC236}">
                <a16:creationId xmlns:a16="http://schemas.microsoft.com/office/drawing/2014/main" id="{6AF0727A-74FE-4A32-89BD-EFCC9AF77F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811" y="0"/>
            <a:ext cx="7508378" cy="3873632"/>
          </a:xfrm>
          <a:prstGeom prst="rect">
            <a:avLst/>
          </a:prstGeom>
          <a:ln>
            <a:solidFill>
              <a:schemeClr val="bg1"/>
            </a:solidFill>
          </a:ln>
        </p:spPr>
      </p:pic>
      <p:sp>
        <p:nvSpPr>
          <p:cNvPr id="9" name="TextBox 8">
            <a:extLst>
              <a:ext uri="{FF2B5EF4-FFF2-40B4-BE49-F238E27FC236}">
                <a16:creationId xmlns:a16="http://schemas.microsoft.com/office/drawing/2014/main" id="{975EAB51-F802-4187-A965-C6785324B4E2}"/>
              </a:ext>
            </a:extLst>
          </p:cNvPr>
          <p:cNvSpPr txBox="1"/>
          <p:nvPr/>
        </p:nvSpPr>
        <p:spPr>
          <a:xfrm>
            <a:off x="-2334" y="4230344"/>
            <a:ext cx="9144000" cy="769441"/>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sp>
        <p:nvSpPr>
          <p:cNvPr id="10" name="TextBox 9">
            <a:extLst>
              <a:ext uri="{FF2B5EF4-FFF2-40B4-BE49-F238E27FC236}">
                <a16:creationId xmlns:a16="http://schemas.microsoft.com/office/drawing/2014/main" id="{84F21936-BA2C-48B7-82AF-8251E0F071BF}"/>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spTree>
    <p:extLst>
      <p:ext uri="{BB962C8B-B14F-4D97-AF65-F5344CB8AC3E}">
        <p14:creationId xmlns:p14="http://schemas.microsoft.com/office/powerpoint/2010/main" val="55841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sp>
        <p:nvSpPr>
          <p:cNvPr id="8" name="TextBox 7">
            <a:extLst>
              <a:ext uri="{FF2B5EF4-FFF2-40B4-BE49-F238E27FC236}">
                <a16:creationId xmlns:a16="http://schemas.microsoft.com/office/drawing/2014/main" id="{48E9B106-E471-4AD0-B344-D5740F9B12D4}"/>
              </a:ext>
            </a:extLst>
          </p:cNvPr>
          <p:cNvSpPr txBox="1"/>
          <p:nvPr/>
        </p:nvSpPr>
        <p:spPr>
          <a:xfrm>
            <a:off x="-2334" y="4230344"/>
            <a:ext cx="9144000" cy="769441"/>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sp>
        <p:nvSpPr>
          <p:cNvPr id="9" name="TextBox 8">
            <a:extLst>
              <a:ext uri="{FF2B5EF4-FFF2-40B4-BE49-F238E27FC236}">
                <a16:creationId xmlns:a16="http://schemas.microsoft.com/office/drawing/2014/main" id="{26D0D347-0081-4887-88B0-FCE719DC03CC}"/>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pic>
        <p:nvPicPr>
          <p:cNvPr id="4" name="Picture 3" descr="A picture containing person, cloud&#10;&#10;Description automatically generated">
            <a:extLst>
              <a:ext uri="{FF2B5EF4-FFF2-40B4-BE49-F238E27FC236}">
                <a16:creationId xmlns:a16="http://schemas.microsoft.com/office/drawing/2014/main" id="{D3BED2DF-83EA-4CC4-99F4-FC3C0A985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8487" y="0"/>
            <a:ext cx="8507027" cy="3685879"/>
          </a:xfrm>
          <a:prstGeom prst="rect">
            <a:avLst/>
          </a:prstGeom>
          <a:ln>
            <a:solidFill>
              <a:schemeClr val="bg1"/>
            </a:solidFill>
          </a:ln>
        </p:spPr>
      </p:pic>
    </p:spTree>
    <p:extLst>
      <p:ext uri="{BB962C8B-B14F-4D97-AF65-F5344CB8AC3E}">
        <p14:creationId xmlns:p14="http://schemas.microsoft.com/office/powerpoint/2010/main" val="236986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sp>
        <p:nvSpPr>
          <p:cNvPr id="8" name="TextBox 7">
            <a:extLst>
              <a:ext uri="{FF2B5EF4-FFF2-40B4-BE49-F238E27FC236}">
                <a16:creationId xmlns:a16="http://schemas.microsoft.com/office/drawing/2014/main" id="{48E9B106-E471-4AD0-B344-D5740F9B12D4}"/>
              </a:ext>
            </a:extLst>
          </p:cNvPr>
          <p:cNvSpPr txBox="1"/>
          <p:nvPr/>
        </p:nvSpPr>
        <p:spPr>
          <a:xfrm>
            <a:off x="-2334" y="4230344"/>
            <a:ext cx="9144000" cy="769441"/>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sp>
        <p:nvSpPr>
          <p:cNvPr id="9" name="TextBox 8">
            <a:extLst>
              <a:ext uri="{FF2B5EF4-FFF2-40B4-BE49-F238E27FC236}">
                <a16:creationId xmlns:a16="http://schemas.microsoft.com/office/drawing/2014/main" id="{26D0D347-0081-4887-88B0-FCE719DC03CC}"/>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pic>
        <p:nvPicPr>
          <p:cNvPr id="3" name="Picture 2" descr="A picture containing text, cactus, plant, handwear&#10;&#10;Description automatically generated">
            <a:extLst>
              <a:ext uri="{FF2B5EF4-FFF2-40B4-BE49-F238E27FC236}">
                <a16:creationId xmlns:a16="http://schemas.microsoft.com/office/drawing/2014/main" id="{8B5F1FB3-3DB6-4FD2-84CD-FE8693B438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5009" y="-12569"/>
            <a:ext cx="5973983" cy="3886201"/>
          </a:xfrm>
          <a:prstGeom prst="rect">
            <a:avLst/>
          </a:prstGeom>
          <a:ln>
            <a:solidFill>
              <a:schemeClr val="bg1"/>
            </a:solidFill>
          </a:ln>
        </p:spPr>
      </p:pic>
    </p:spTree>
    <p:extLst>
      <p:ext uri="{BB962C8B-B14F-4D97-AF65-F5344CB8AC3E}">
        <p14:creationId xmlns:p14="http://schemas.microsoft.com/office/powerpoint/2010/main" val="24169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A6A86-09EC-86F5-BF5B-7003516A063D}"/>
              </a:ext>
            </a:extLst>
          </p:cNvPr>
          <p:cNvPicPr>
            <a:picLocks noChangeAspect="1"/>
          </p:cNvPicPr>
          <p:nvPr/>
        </p:nvPicPr>
        <p:blipFill>
          <a:blip r:embed="rId3">
            <a:extLst>
              <a:ext uri="{28A0092B-C50C-407E-A947-70E740481C1C}">
                <a14:useLocalDpi xmlns:a14="http://schemas.microsoft.com/office/drawing/2010/main" val="0"/>
              </a:ext>
            </a:extLst>
          </a:blip>
          <a:srcRect l="10025"/>
          <a:stretch>
            <a:fillRect/>
          </a:stretch>
        </p:blipFill>
        <p:spPr>
          <a:xfrm>
            <a:off x="-55837" y="0"/>
            <a:ext cx="9255674" cy="6858000"/>
          </a:xfrm>
          <a:prstGeom prst="rect">
            <a:avLst/>
          </a:prstGeom>
        </p:spPr>
      </p:pic>
      <p:sp>
        <p:nvSpPr>
          <p:cNvPr id="3" name="TextBox 2">
            <a:extLst>
              <a:ext uri="{FF2B5EF4-FFF2-40B4-BE49-F238E27FC236}">
                <a16:creationId xmlns:a16="http://schemas.microsoft.com/office/drawing/2014/main" id="{6DCD370B-41C0-B226-2D42-B3AE068FCD3C}"/>
              </a:ext>
            </a:extLst>
          </p:cNvPr>
          <p:cNvSpPr txBox="1"/>
          <p:nvPr/>
        </p:nvSpPr>
        <p:spPr>
          <a:xfrm>
            <a:off x="4668602" y="3711870"/>
            <a:ext cx="4409410" cy="2554545"/>
          </a:xfrm>
          <a:prstGeom prst="rect">
            <a:avLst/>
          </a:prstGeom>
          <a:noFill/>
        </p:spPr>
        <p:txBody>
          <a:bodyPr wrap="square" rtlCol="0">
            <a:spAutoFit/>
          </a:bodyPr>
          <a:lstStyle/>
          <a:p>
            <a:pPr algn="ctr"/>
            <a:r>
              <a:rPr lang="en-GB" sz="4400" b="1" dirty="0">
                <a:solidFill>
                  <a:prstClr val="white"/>
                </a:solidFill>
                <a:latin typeface="Century Gothic" panose="020B0502020202020204" pitchFamily="34" charset="0"/>
              </a:rPr>
              <a:t>Do your best to live in peace with everyone.</a:t>
            </a:r>
          </a:p>
          <a:p>
            <a:pPr algn="ctr"/>
            <a:r>
              <a:rPr lang="en-GB" sz="2400" b="1" i="1" dirty="0">
                <a:solidFill>
                  <a:prstClr val="white"/>
                </a:solidFill>
                <a:latin typeface="Century Gothic" panose="020B0502020202020204" pitchFamily="34" charset="0"/>
              </a:rPr>
              <a:t>Romans 12:18</a:t>
            </a:r>
          </a:p>
        </p:txBody>
      </p:sp>
      <p:sp>
        <p:nvSpPr>
          <p:cNvPr id="6" name="Rectangle: Rounded Corners 5">
            <a:extLst>
              <a:ext uri="{FF2B5EF4-FFF2-40B4-BE49-F238E27FC236}">
                <a16:creationId xmlns:a16="http://schemas.microsoft.com/office/drawing/2014/main" id="{811A96FB-A85C-18D9-7689-8F6132EB9DE1}"/>
              </a:ext>
            </a:extLst>
          </p:cNvPr>
          <p:cNvSpPr/>
          <p:nvPr/>
        </p:nvSpPr>
        <p:spPr>
          <a:xfrm>
            <a:off x="5231876" y="452487"/>
            <a:ext cx="3619893" cy="1140643"/>
          </a:xfrm>
          <a:prstGeom prst="roundRect">
            <a:avLst/>
          </a:prstGeom>
          <a:solidFill>
            <a:srgbClr val="0066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Peace begins with a smile.</a:t>
            </a:r>
          </a:p>
        </p:txBody>
      </p:sp>
    </p:spTree>
    <p:extLst>
      <p:ext uri="{BB962C8B-B14F-4D97-AF65-F5344CB8AC3E}">
        <p14:creationId xmlns:p14="http://schemas.microsoft.com/office/powerpoint/2010/main" val="22607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160257" y="4395552"/>
            <a:ext cx="8832914" cy="2293122"/>
          </a:xfrm>
          <a:prstGeom prst="rect">
            <a:avLst/>
          </a:prstGeom>
          <a:solidFill>
            <a:schemeClr val="tx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shine like stars – and live in peace!</a:t>
            </a:r>
            <a:endParaRPr lang="en-GB"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4" name="Picture 3">
            <a:extLst>
              <a:ext uri="{FF2B5EF4-FFF2-40B4-BE49-F238E27FC236}">
                <a16:creationId xmlns:a16="http://schemas.microsoft.com/office/drawing/2014/main" id="{B3630EA6-F8CD-BA85-380F-26BF9BB166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0109"/>
            <a:ext cx="9144000" cy="4214813"/>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lit candle in the dark&#10;&#10;Description automatically generated with medium confidence">
            <a:extLst>
              <a:ext uri="{FF2B5EF4-FFF2-40B4-BE49-F238E27FC236}">
                <a16:creationId xmlns:a16="http://schemas.microsoft.com/office/drawing/2014/main" id="{D4E01F20-2340-4F4D-92ED-295EF96667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9280" y="0"/>
            <a:ext cx="3474720" cy="6858000"/>
          </a:xfrm>
          <a:prstGeom prst="rect">
            <a:avLst/>
          </a:prstGeom>
        </p:spPr>
      </p:pic>
      <p:sp>
        <p:nvSpPr>
          <p:cNvPr id="6" name="TextBox 5">
            <a:extLst>
              <a:ext uri="{FF2B5EF4-FFF2-40B4-BE49-F238E27FC236}">
                <a16:creationId xmlns:a16="http://schemas.microsoft.com/office/drawing/2014/main" id="{2C5B4B63-5B00-40DC-B0F5-EAE6F687F1B0}"/>
              </a:ext>
            </a:extLst>
          </p:cNvPr>
          <p:cNvSpPr txBox="1"/>
          <p:nvPr/>
        </p:nvSpPr>
        <p:spPr>
          <a:xfrm>
            <a:off x="374759" y="920621"/>
            <a:ext cx="5111641" cy="5016758"/>
          </a:xfrm>
          <a:prstGeom prst="rect">
            <a:avLst/>
          </a:prstGeom>
          <a:solidFill>
            <a:schemeClr val="tx1">
              <a:alpha val="48000"/>
            </a:schemeClr>
          </a:solidFill>
        </p:spPr>
        <p:txBody>
          <a:bodyPr wrap="square">
            <a:spAutoFit/>
          </a:bodyPr>
          <a:lstStyle/>
          <a:p>
            <a:pPr algn="ctr"/>
            <a:r>
              <a:rPr lang="en-US" sz="3200" b="1" dirty="0">
                <a:solidFill>
                  <a:schemeClr val="bg1"/>
                </a:solidFill>
                <a:latin typeface="Century Gothic" panose="020B0502020202020204" pitchFamily="34" charset="0"/>
              </a:rPr>
              <a:t>We light this candle for peace…</a:t>
            </a:r>
          </a:p>
          <a:p>
            <a:pPr algn="ctr"/>
            <a:r>
              <a:rPr lang="en-US" sz="3200" b="1" dirty="0">
                <a:solidFill>
                  <a:schemeClr val="bg1"/>
                </a:solidFill>
                <a:latin typeface="Century Gothic" panose="020B0502020202020204" pitchFamily="34" charset="0"/>
              </a:rPr>
              <a:t>May its light scatter the darkness; </a:t>
            </a:r>
          </a:p>
          <a:p>
            <a:pPr algn="ctr"/>
            <a:r>
              <a:rPr lang="en-US" sz="3200" b="1" dirty="0">
                <a:solidFill>
                  <a:schemeClr val="bg1"/>
                </a:solidFill>
                <a:latin typeface="Century Gothic" panose="020B0502020202020204" pitchFamily="34" charset="0"/>
              </a:rPr>
              <a:t>may its flame be a symbol of hope; </a:t>
            </a:r>
          </a:p>
          <a:p>
            <a:pPr algn="ctr"/>
            <a:r>
              <a:rPr lang="en-US" sz="3200" b="1" dirty="0">
                <a:solidFill>
                  <a:schemeClr val="bg1"/>
                </a:solidFill>
                <a:latin typeface="Century Gothic" panose="020B0502020202020204" pitchFamily="34" charset="0"/>
              </a:rPr>
              <a:t>may its burning be a sign of faith joining with many other lights around your world, for peace.</a:t>
            </a:r>
            <a:endParaRPr lang="en-US" sz="3600" b="1" i="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0D1EBE51-6A8C-4378-B23A-30CD7A656CC3}"/>
              </a:ext>
            </a:extLst>
          </p:cNvPr>
          <p:cNvSpPr txBox="1"/>
          <p:nvPr/>
        </p:nvSpPr>
        <p:spPr>
          <a:xfrm>
            <a:off x="4974336" y="6254496"/>
            <a:ext cx="3877056" cy="369332"/>
          </a:xfrm>
          <a:prstGeom prst="rect">
            <a:avLst/>
          </a:prstGeom>
          <a:noFill/>
        </p:spPr>
        <p:txBody>
          <a:bodyPr wrap="square" rtlCol="0">
            <a:spAutoFit/>
          </a:bodyPr>
          <a:lstStyle/>
          <a:p>
            <a:pPr algn="r"/>
            <a:r>
              <a:rPr lang="en-GB" dirty="0">
                <a:solidFill>
                  <a:schemeClr val="bg1"/>
                </a:solidFill>
                <a:latin typeface="Century Gothic" panose="020B0502020202020204" pitchFamily="34" charset="0"/>
              </a:rPr>
              <a:t>Prayer by St. Paul’s Cathedral</a:t>
            </a:r>
          </a:p>
        </p:txBody>
      </p:sp>
    </p:spTree>
    <p:extLst>
      <p:ext uri="{BB962C8B-B14F-4D97-AF65-F5344CB8AC3E}">
        <p14:creationId xmlns:p14="http://schemas.microsoft.com/office/powerpoint/2010/main" val="13335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07504" y="4995881"/>
            <a:ext cx="8928992" cy="1754326"/>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…we bring our thoughts and our hearts into this sacred space.</a:t>
            </a:r>
          </a:p>
        </p:txBody>
      </p:sp>
      <p:pic>
        <p:nvPicPr>
          <p:cNvPr id="4" name="Picture 3">
            <a:extLst>
              <a:ext uri="{FF2B5EF4-FFF2-40B4-BE49-F238E27FC236}">
                <a16:creationId xmlns:a16="http://schemas.microsoft.com/office/drawing/2014/main" id="{B87507BC-A13E-2F6A-21FA-DA620AEB38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3060" y="26848"/>
            <a:ext cx="8257880" cy="4881834"/>
          </a:xfrm>
          <a:prstGeom prst="rect">
            <a:avLst/>
          </a:prstGeom>
          <a:ln>
            <a:solidFill>
              <a:schemeClr val="bg1"/>
            </a:solidFill>
          </a:ln>
        </p:spPr>
      </p:pic>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3B49C8-D17A-B11A-9837-3AF0C730AE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ABDA7F-19EE-A016-AFE1-7D2E2770560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265589"/>
            <a:ext cx="9139445" cy="5402991"/>
          </a:xfrm>
          <a:prstGeom prst="rect">
            <a:avLst/>
          </a:prstGeom>
          <a:ln>
            <a:solidFill>
              <a:schemeClr val="bg1"/>
            </a:solidFill>
          </a:ln>
        </p:spPr>
      </p:pic>
      <p:sp>
        <p:nvSpPr>
          <p:cNvPr id="4" name="TextBox 3">
            <a:extLst>
              <a:ext uri="{FF2B5EF4-FFF2-40B4-BE49-F238E27FC236}">
                <a16:creationId xmlns:a16="http://schemas.microsoft.com/office/drawing/2014/main" id="{AE4AFE3B-460B-413C-AFF0-7077D2143C1F}"/>
              </a:ext>
            </a:extLst>
          </p:cNvPr>
          <p:cNvSpPr txBox="1"/>
          <p:nvPr/>
        </p:nvSpPr>
        <p:spPr>
          <a:xfrm>
            <a:off x="0" y="5732785"/>
            <a:ext cx="9144000" cy="1015663"/>
          </a:xfrm>
          <a:prstGeom prst="rect">
            <a:avLst/>
          </a:prstGeom>
          <a:solidFill>
            <a:srgbClr val="0000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6000" b="1" i="0" u="none" strike="noStrike" kern="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What’s the message…?</a:t>
            </a:r>
          </a:p>
        </p:txBody>
      </p:sp>
    </p:spTree>
    <p:extLst>
      <p:ext uri="{BB962C8B-B14F-4D97-AF65-F5344CB8AC3E}">
        <p14:creationId xmlns:p14="http://schemas.microsoft.com/office/powerpoint/2010/main" val="138891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C5FD2-050F-D104-5FDB-DA7B7F454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8143"/>
            <a:ext cx="9144000" cy="6081713"/>
          </a:xfrm>
          <a:prstGeom prst="rect">
            <a:avLst/>
          </a:prstGeom>
          <a:ln>
            <a:solidFill>
              <a:schemeClr val="tx1"/>
            </a:solidFill>
          </a:ln>
        </p:spPr>
      </p:pic>
    </p:spTree>
    <p:extLst>
      <p:ext uri="{BB962C8B-B14F-4D97-AF65-F5344CB8AC3E}">
        <p14:creationId xmlns:p14="http://schemas.microsoft.com/office/powerpoint/2010/main" val="13128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192F611-47A9-3756-1F8E-AB8D3F029E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00DEB65-6BD5-A70C-0A51-D33A3D1E67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265589"/>
            <a:ext cx="9139445" cy="5402991"/>
          </a:xfrm>
          <a:prstGeom prst="rect">
            <a:avLst/>
          </a:prstGeom>
          <a:ln>
            <a:solidFill>
              <a:schemeClr val="bg1"/>
            </a:solidFill>
          </a:ln>
        </p:spPr>
      </p:pic>
      <p:sp>
        <p:nvSpPr>
          <p:cNvPr id="4" name="TextBox 3">
            <a:extLst>
              <a:ext uri="{FF2B5EF4-FFF2-40B4-BE49-F238E27FC236}">
                <a16:creationId xmlns:a16="http://schemas.microsoft.com/office/drawing/2014/main" id="{78B780FF-A0EF-A191-AF88-88D719505F35}"/>
              </a:ext>
            </a:extLst>
          </p:cNvPr>
          <p:cNvSpPr txBox="1"/>
          <p:nvPr/>
        </p:nvSpPr>
        <p:spPr>
          <a:xfrm>
            <a:off x="0" y="5723358"/>
            <a:ext cx="9144000" cy="1015663"/>
          </a:xfrm>
          <a:prstGeom prst="rect">
            <a:avLst/>
          </a:prstGeom>
          <a:solidFill>
            <a:srgbClr val="0000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6000" b="1" i="0" u="none" strike="noStrike" kern="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Being a peacemaker</a:t>
            </a:r>
          </a:p>
        </p:txBody>
      </p:sp>
      <p:pic>
        <p:nvPicPr>
          <p:cNvPr id="11" name="Picture 10">
            <a:extLst>
              <a:ext uri="{FF2B5EF4-FFF2-40B4-BE49-F238E27FC236}">
                <a16:creationId xmlns:a16="http://schemas.microsoft.com/office/drawing/2014/main" id="{19A8D3C8-B37A-C2A4-76ED-7FE1536C1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870" y="471339"/>
            <a:ext cx="3320608" cy="4965519"/>
          </a:xfrm>
          <a:prstGeom prst="rect">
            <a:avLst/>
          </a:prstGeom>
        </p:spPr>
      </p:pic>
    </p:spTree>
    <p:extLst>
      <p:ext uri="{BB962C8B-B14F-4D97-AF65-F5344CB8AC3E}">
        <p14:creationId xmlns:p14="http://schemas.microsoft.com/office/powerpoint/2010/main" val="314853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F04C-6681-6D80-2D9C-57E6FFC80FF6}"/>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rcRect/>
          <a:stretch>
            <a:fillRect/>
          </a:stretch>
        </p:blipFill>
        <p:spPr>
          <a:xfrm>
            <a:off x="-15493" y="0"/>
            <a:ext cx="9162950" cy="6858000"/>
          </a:xfrm>
          <a:prstGeom prst="rect">
            <a:avLst/>
          </a:prstGeom>
          <a:ln>
            <a:solidFill>
              <a:schemeClr val="bg1"/>
            </a:solidFill>
          </a:ln>
        </p:spPr>
      </p:pic>
      <p:pic>
        <p:nvPicPr>
          <p:cNvPr id="9" name="Picture 8" descr="A picture containing icon&#10;&#10;Description automatically generated">
            <a:extLst>
              <a:ext uri="{FF2B5EF4-FFF2-40B4-BE49-F238E27FC236}">
                <a16:creationId xmlns:a16="http://schemas.microsoft.com/office/drawing/2014/main" id="{4AA7EDD0-116C-4FB3-8048-77AAE3B59D67}"/>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6103757" y="808986"/>
            <a:ext cx="2902783" cy="4837973"/>
          </a:xfrm>
          <a:prstGeom prst="rect">
            <a:avLst/>
          </a:prstGeom>
        </p:spPr>
      </p:pic>
      <p:sp>
        <p:nvSpPr>
          <p:cNvPr id="10" name="TextBox 9">
            <a:extLst>
              <a:ext uri="{FF2B5EF4-FFF2-40B4-BE49-F238E27FC236}">
                <a16:creationId xmlns:a16="http://schemas.microsoft.com/office/drawing/2014/main" id="{33F0903B-748E-48A9-8260-1E8F84B3AAF8}"/>
              </a:ext>
            </a:extLst>
          </p:cNvPr>
          <p:cNvSpPr txBox="1"/>
          <p:nvPr/>
        </p:nvSpPr>
        <p:spPr>
          <a:xfrm rot="838933">
            <a:off x="501748" y="702880"/>
            <a:ext cx="5564134" cy="584775"/>
          </a:xfrm>
          <a:prstGeom prst="rect">
            <a:avLst/>
          </a:prstGeom>
          <a:noFill/>
        </p:spPr>
        <p:txBody>
          <a:bodyPr wrap="square" rtlCol="0">
            <a:spAutoFit/>
          </a:bodyPr>
          <a:lstStyle/>
          <a:p>
            <a:pPr algn="r"/>
            <a:r>
              <a:rPr lang="en-GB" sz="3200" b="1" dirty="0">
                <a:latin typeface="Century Gothic" panose="020B0502020202020204" pitchFamily="34" charset="0"/>
              </a:rPr>
              <a:t>Hear </a:t>
            </a:r>
            <a:r>
              <a:rPr lang="en-GB" sz="3200" dirty="0">
                <a:latin typeface="Century Gothic" panose="020B0502020202020204" pitchFamily="34" charset="0"/>
              </a:rPr>
              <a:t>my words O Lord…</a:t>
            </a:r>
          </a:p>
        </p:txBody>
      </p:sp>
      <p:sp>
        <p:nvSpPr>
          <p:cNvPr id="11" name="TextBox 10">
            <a:extLst>
              <a:ext uri="{FF2B5EF4-FFF2-40B4-BE49-F238E27FC236}">
                <a16:creationId xmlns:a16="http://schemas.microsoft.com/office/drawing/2014/main" id="{6F23F910-27E3-45D4-AF9C-FB7E5DEDE9C7}"/>
              </a:ext>
            </a:extLst>
          </p:cNvPr>
          <p:cNvSpPr txBox="1"/>
          <p:nvPr/>
        </p:nvSpPr>
        <p:spPr>
          <a:xfrm rot="498695">
            <a:off x="346967" y="1635169"/>
            <a:ext cx="5564134" cy="584775"/>
          </a:xfrm>
          <a:prstGeom prst="rect">
            <a:avLst/>
          </a:prstGeom>
          <a:noFill/>
        </p:spPr>
        <p:txBody>
          <a:bodyPr wrap="square" rtlCol="0">
            <a:spAutoFit/>
          </a:bodyPr>
          <a:lstStyle/>
          <a:p>
            <a:pPr algn="r"/>
            <a:r>
              <a:rPr lang="en-GB" sz="3200" dirty="0">
                <a:latin typeface="Century Gothic" panose="020B0502020202020204" pitchFamily="34" charset="0"/>
              </a:rPr>
              <a:t>Consider my </a:t>
            </a:r>
            <a:r>
              <a:rPr lang="en-GB" sz="3200" b="1" dirty="0">
                <a:latin typeface="Century Gothic" panose="020B0502020202020204" pitchFamily="34" charset="0"/>
              </a:rPr>
              <a:t>sighs</a:t>
            </a:r>
            <a:r>
              <a:rPr lang="en-GB" sz="3200" dirty="0">
                <a:latin typeface="Century Gothic" panose="020B0502020202020204" pitchFamily="34" charset="0"/>
              </a:rPr>
              <a:t>…</a:t>
            </a:r>
          </a:p>
        </p:txBody>
      </p:sp>
      <p:sp>
        <p:nvSpPr>
          <p:cNvPr id="12" name="TextBox 11">
            <a:extLst>
              <a:ext uri="{FF2B5EF4-FFF2-40B4-BE49-F238E27FC236}">
                <a16:creationId xmlns:a16="http://schemas.microsoft.com/office/drawing/2014/main" id="{D2D69808-8B90-4F5E-9DFD-168D69F7ECD9}"/>
              </a:ext>
            </a:extLst>
          </p:cNvPr>
          <p:cNvSpPr txBox="1"/>
          <p:nvPr/>
        </p:nvSpPr>
        <p:spPr>
          <a:xfrm>
            <a:off x="714089" y="2693928"/>
            <a:ext cx="5564134" cy="584775"/>
          </a:xfrm>
          <a:prstGeom prst="rect">
            <a:avLst/>
          </a:prstGeom>
          <a:noFill/>
        </p:spPr>
        <p:txBody>
          <a:bodyPr wrap="square" rtlCol="0">
            <a:spAutoFit/>
          </a:bodyPr>
          <a:lstStyle/>
          <a:p>
            <a:r>
              <a:rPr lang="en-GB" sz="3200" b="1" dirty="0">
                <a:latin typeface="Century Gothic" panose="020B0502020202020204" pitchFamily="34" charset="0"/>
              </a:rPr>
              <a:t>Listen</a:t>
            </a:r>
            <a:r>
              <a:rPr lang="en-GB" sz="3200" dirty="0">
                <a:latin typeface="Century Gothic" panose="020B0502020202020204" pitchFamily="34" charset="0"/>
              </a:rPr>
              <a:t> to my cry for help…</a:t>
            </a:r>
          </a:p>
        </p:txBody>
      </p:sp>
      <p:sp>
        <p:nvSpPr>
          <p:cNvPr id="13" name="TextBox 12">
            <a:extLst>
              <a:ext uri="{FF2B5EF4-FFF2-40B4-BE49-F238E27FC236}">
                <a16:creationId xmlns:a16="http://schemas.microsoft.com/office/drawing/2014/main" id="{994CA9E2-874B-4B5D-8679-84DFE714E064}"/>
              </a:ext>
            </a:extLst>
          </p:cNvPr>
          <p:cNvSpPr txBox="1"/>
          <p:nvPr/>
        </p:nvSpPr>
        <p:spPr>
          <a:xfrm rot="21324019">
            <a:off x="-2333" y="3690698"/>
            <a:ext cx="6388701" cy="584775"/>
          </a:xfrm>
          <a:prstGeom prst="rect">
            <a:avLst/>
          </a:prstGeom>
          <a:noFill/>
        </p:spPr>
        <p:txBody>
          <a:bodyPr wrap="square" rtlCol="0">
            <a:spAutoFit/>
          </a:bodyPr>
          <a:lstStyle/>
          <a:p>
            <a:r>
              <a:rPr lang="en-GB" sz="3200" dirty="0">
                <a:latin typeface="Century Gothic" panose="020B0502020202020204" pitchFamily="34" charset="0"/>
              </a:rPr>
              <a:t>I </a:t>
            </a:r>
            <a:r>
              <a:rPr lang="en-GB" sz="3200" b="1" dirty="0">
                <a:latin typeface="Century Gothic" panose="020B0502020202020204" pitchFamily="34" charset="0"/>
              </a:rPr>
              <a:t>called </a:t>
            </a:r>
            <a:r>
              <a:rPr lang="en-GB" sz="3200" dirty="0">
                <a:latin typeface="Century Gothic" panose="020B0502020202020204" pitchFamily="34" charset="0"/>
              </a:rPr>
              <a:t>to you in my distress…</a:t>
            </a:r>
          </a:p>
        </p:txBody>
      </p:sp>
      <p:sp>
        <p:nvSpPr>
          <p:cNvPr id="14" name="TextBox 13">
            <a:extLst>
              <a:ext uri="{FF2B5EF4-FFF2-40B4-BE49-F238E27FC236}">
                <a16:creationId xmlns:a16="http://schemas.microsoft.com/office/drawing/2014/main" id="{66D40818-EF4B-4841-A87E-63047583CC54}"/>
              </a:ext>
            </a:extLst>
          </p:cNvPr>
          <p:cNvSpPr txBox="1"/>
          <p:nvPr/>
        </p:nvSpPr>
        <p:spPr>
          <a:xfrm>
            <a:off x="177496" y="6074047"/>
            <a:ext cx="5136130" cy="461665"/>
          </a:xfrm>
          <a:prstGeom prst="rect">
            <a:avLst/>
          </a:prstGeom>
          <a:noFill/>
        </p:spPr>
        <p:txBody>
          <a:bodyPr wrap="square" rtlCol="0">
            <a:spAutoFit/>
          </a:bodyPr>
          <a:lstStyle/>
          <a:p>
            <a:r>
              <a:rPr lang="en-GB" sz="2400" b="1" dirty="0">
                <a:latin typeface="Century Gothic" panose="020B0502020202020204" pitchFamily="34" charset="0"/>
              </a:rPr>
              <a:t>(Psalm 5:1-2; Psalm 118:5)</a:t>
            </a:r>
          </a:p>
        </p:txBody>
      </p:sp>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latin typeface="Century Gothic" panose="020B0502020202020204" pitchFamily="34" charset="0"/>
              </a:rPr>
              <a:t>Adapted from an Engage Worship resource</a:t>
            </a:r>
          </a:p>
        </p:txBody>
      </p:sp>
      <p:sp>
        <p:nvSpPr>
          <p:cNvPr id="15" name="TextBox 14">
            <a:extLst>
              <a:ext uri="{FF2B5EF4-FFF2-40B4-BE49-F238E27FC236}">
                <a16:creationId xmlns:a16="http://schemas.microsoft.com/office/drawing/2014/main" id="{8E2EF8B8-A86C-4EEA-87A2-0774D49E857D}"/>
              </a:ext>
            </a:extLst>
          </p:cNvPr>
          <p:cNvSpPr txBox="1"/>
          <p:nvPr/>
        </p:nvSpPr>
        <p:spPr>
          <a:xfrm rot="20946097">
            <a:off x="10050" y="4775567"/>
            <a:ext cx="5904045" cy="584775"/>
          </a:xfrm>
          <a:prstGeom prst="rect">
            <a:avLst/>
          </a:prstGeom>
          <a:noFill/>
        </p:spPr>
        <p:txBody>
          <a:bodyPr wrap="square" rtlCol="0">
            <a:spAutoFit/>
          </a:bodyPr>
          <a:lstStyle/>
          <a:p>
            <a:pPr algn="r"/>
            <a:r>
              <a:rPr lang="en-GB" sz="3200" dirty="0">
                <a:latin typeface="Century Gothic" panose="020B0502020202020204" pitchFamily="34" charset="0"/>
              </a:rPr>
              <a:t>…and you </a:t>
            </a:r>
            <a:r>
              <a:rPr lang="en-GB" sz="3200" b="1" dirty="0">
                <a:latin typeface="Century Gothic" panose="020B0502020202020204" pitchFamily="34" charset="0"/>
              </a:rPr>
              <a:t>answered</a:t>
            </a:r>
            <a:r>
              <a:rPr lang="en-GB" sz="3200" dirty="0">
                <a:latin typeface="Century Gothic" panose="020B0502020202020204" pitchFamily="34" charset="0"/>
              </a:rPr>
              <a:t> me.</a:t>
            </a:r>
          </a:p>
        </p:txBody>
      </p:sp>
    </p:spTree>
    <p:extLst>
      <p:ext uri="{BB962C8B-B14F-4D97-AF65-F5344CB8AC3E}">
        <p14:creationId xmlns:p14="http://schemas.microsoft.com/office/powerpoint/2010/main" val="9254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4CA9E2-874B-4B5D-8679-84DFE714E064}"/>
              </a:ext>
            </a:extLst>
          </p:cNvPr>
          <p:cNvSpPr txBox="1"/>
          <p:nvPr/>
        </p:nvSpPr>
        <p:spPr>
          <a:xfrm>
            <a:off x="-2334" y="4230344"/>
            <a:ext cx="9144000" cy="769441"/>
          </a:xfrm>
          <a:prstGeom prst="rect">
            <a:avLst/>
          </a:prstGeom>
          <a:solidFill>
            <a:schemeClr val="tx1">
              <a:alpha val="46000"/>
            </a:schemeClr>
          </a:solid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sp>
        <p:nvSpPr>
          <p:cNvPr id="15" name="TextBox 14">
            <a:extLst>
              <a:ext uri="{FF2B5EF4-FFF2-40B4-BE49-F238E27FC236}">
                <a16:creationId xmlns:a16="http://schemas.microsoft.com/office/drawing/2014/main" id="{8E2EF8B8-A86C-4EEA-87A2-0774D49E857D}"/>
              </a:ext>
            </a:extLst>
          </p:cNvPr>
          <p:cNvSpPr txBox="1"/>
          <p:nvPr/>
        </p:nvSpPr>
        <p:spPr>
          <a:xfrm>
            <a:off x="10049" y="5315213"/>
            <a:ext cx="9131617" cy="769441"/>
          </a:xfrm>
          <a:prstGeom prst="rect">
            <a:avLst/>
          </a:prstGeom>
          <a:solidFill>
            <a:schemeClr val="tx1">
              <a:alpha val="46000"/>
            </a:schemeClr>
          </a:solid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pic>
        <p:nvPicPr>
          <p:cNvPr id="3" name="Picture 2" descr="A hand holding a lit candle&#10;&#10;Description automatically generated with medium confidence">
            <a:extLst>
              <a:ext uri="{FF2B5EF4-FFF2-40B4-BE49-F238E27FC236}">
                <a16:creationId xmlns:a16="http://schemas.microsoft.com/office/drawing/2014/main" id="{A9697228-7428-4D55-96DC-467BF2BC4A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8475" y="-6644"/>
            <a:ext cx="7147050" cy="4124441"/>
          </a:xfrm>
          <a:prstGeom prst="rect">
            <a:avLst/>
          </a:prstGeom>
          <a:ln>
            <a:solidFill>
              <a:schemeClr val="tx1"/>
            </a:solidFill>
          </a:ln>
        </p:spPr>
      </p:pic>
    </p:spTree>
    <p:extLst>
      <p:ext uri="{BB962C8B-B14F-4D97-AF65-F5344CB8AC3E}">
        <p14:creationId xmlns:p14="http://schemas.microsoft.com/office/powerpoint/2010/main" val="34242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pic>
        <p:nvPicPr>
          <p:cNvPr id="3" name="Picture 2" descr="A picture containing bird, flying, sky, outdoor&#10;&#10;Description automatically generated">
            <a:extLst>
              <a:ext uri="{FF2B5EF4-FFF2-40B4-BE49-F238E27FC236}">
                <a16:creationId xmlns:a16="http://schemas.microsoft.com/office/drawing/2014/main" id="{970D5D41-E5D7-4D11-B73F-6CFCDFED9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619" y="0"/>
            <a:ext cx="6972763" cy="3914916"/>
          </a:xfrm>
          <a:prstGeom prst="rect">
            <a:avLst/>
          </a:prstGeom>
          <a:ln>
            <a:solidFill>
              <a:schemeClr val="bg1"/>
            </a:solidFill>
          </a:ln>
        </p:spPr>
      </p:pic>
      <p:sp>
        <p:nvSpPr>
          <p:cNvPr id="18" name="TextBox 17">
            <a:extLst>
              <a:ext uri="{FF2B5EF4-FFF2-40B4-BE49-F238E27FC236}">
                <a16:creationId xmlns:a16="http://schemas.microsoft.com/office/drawing/2014/main" id="{0B6C898C-09F9-4906-9FFB-9F27D56BDBCF}"/>
              </a:ext>
            </a:extLst>
          </p:cNvPr>
          <p:cNvSpPr txBox="1"/>
          <p:nvPr/>
        </p:nvSpPr>
        <p:spPr>
          <a:xfrm>
            <a:off x="-2334" y="4230344"/>
            <a:ext cx="9144000" cy="769441"/>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sp>
        <p:nvSpPr>
          <p:cNvPr id="19" name="TextBox 18">
            <a:extLst>
              <a:ext uri="{FF2B5EF4-FFF2-40B4-BE49-F238E27FC236}">
                <a16:creationId xmlns:a16="http://schemas.microsoft.com/office/drawing/2014/main" id="{4DE57ABA-82DC-4D04-92DE-5E604351BF0D}"/>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spTree>
    <p:extLst>
      <p:ext uri="{BB962C8B-B14F-4D97-AF65-F5344CB8AC3E}">
        <p14:creationId xmlns:p14="http://schemas.microsoft.com/office/powerpoint/2010/main" val="16894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3CBF678A-CAE5-4CE1-A6DE-84DF3B341D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471" y="6074047"/>
            <a:ext cx="635033" cy="673135"/>
          </a:xfrm>
          <a:prstGeom prst="rect">
            <a:avLst/>
          </a:prstGeom>
        </p:spPr>
      </p:pic>
      <p:sp>
        <p:nvSpPr>
          <p:cNvPr id="17" name="TextBox 16">
            <a:extLst>
              <a:ext uri="{FF2B5EF4-FFF2-40B4-BE49-F238E27FC236}">
                <a16:creationId xmlns:a16="http://schemas.microsoft.com/office/drawing/2014/main" id="{567AFBFC-C986-45A5-A2FB-DDCB7BBE5C54}"/>
              </a:ext>
            </a:extLst>
          </p:cNvPr>
          <p:cNvSpPr txBox="1"/>
          <p:nvPr/>
        </p:nvSpPr>
        <p:spPr>
          <a:xfrm>
            <a:off x="3129034" y="6441366"/>
            <a:ext cx="5136130" cy="261610"/>
          </a:xfrm>
          <a:prstGeom prst="rect">
            <a:avLst/>
          </a:prstGeom>
          <a:noFill/>
        </p:spPr>
        <p:txBody>
          <a:bodyPr wrap="square" rtlCol="0">
            <a:spAutoFit/>
          </a:bodyPr>
          <a:lstStyle/>
          <a:p>
            <a:pPr algn="r"/>
            <a:r>
              <a:rPr lang="en-GB" sz="1050" dirty="0">
                <a:solidFill>
                  <a:schemeClr val="bg1"/>
                </a:solidFill>
                <a:latin typeface="Century Gothic" panose="020B0502020202020204" pitchFamily="34" charset="0"/>
              </a:rPr>
              <a:t>Adapted from an Engage Worship resource</a:t>
            </a:r>
          </a:p>
        </p:txBody>
      </p:sp>
      <p:pic>
        <p:nvPicPr>
          <p:cNvPr id="3" name="Picture 2" descr="A close-up of hands shaking&#10;&#10;Description automatically generated with medium confidence">
            <a:extLst>
              <a:ext uri="{FF2B5EF4-FFF2-40B4-BE49-F238E27FC236}">
                <a16:creationId xmlns:a16="http://schemas.microsoft.com/office/drawing/2014/main" id="{671C5BC5-F89B-4F9A-80CF-DF1B3337A7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5920" y="7380"/>
            <a:ext cx="5852160" cy="3907536"/>
          </a:xfrm>
          <a:prstGeom prst="rect">
            <a:avLst/>
          </a:prstGeom>
          <a:ln>
            <a:solidFill>
              <a:schemeClr val="bg1"/>
            </a:solidFill>
          </a:ln>
        </p:spPr>
      </p:pic>
      <p:sp>
        <p:nvSpPr>
          <p:cNvPr id="9" name="TextBox 8">
            <a:extLst>
              <a:ext uri="{FF2B5EF4-FFF2-40B4-BE49-F238E27FC236}">
                <a16:creationId xmlns:a16="http://schemas.microsoft.com/office/drawing/2014/main" id="{2C29CB4F-FBF6-49B3-830E-445F7C6F5F76}"/>
              </a:ext>
            </a:extLst>
          </p:cNvPr>
          <p:cNvSpPr txBox="1"/>
          <p:nvPr/>
        </p:nvSpPr>
        <p:spPr>
          <a:xfrm>
            <a:off x="-2334" y="4230344"/>
            <a:ext cx="9144000" cy="769441"/>
          </a:xfrm>
          <a:prstGeom prst="rect">
            <a:avLst/>
          </a:prstGeom>
          <a:noFill/>
        </p:spPr>
        <p:txBody>
          <a:bodyPr wrap="square" rtlCol="0">
            <a:spAutoFit/>
          </a:bodyPr>
          <a:lstStyle/>
          <a:p>
            <a:pPr algn="ctr"/>
            <a:r>
              <a:rPr lang="en-GB" sz="4400" b="1" dirty="0">
                <a:solidFill>
                  <a:schemeClr val="bg1"/>
                </a:solidFill>
                <a:latin typeface="Century Gothic" panose="020B0502020202020204" pitchFamily="34" charset="0"/>
              </a:rPr>
              <a:t>We call to you in our distress…</a:t>
            </a:r>
          </a:p>
        </p:txBody>
      </p:sp>
      <p:sp>
        <p:nvSpPr>
          <p:cNvPr id="10" name="TextBox 9">
            <a:extLst>
              <a:ext uri="{FF2B5EF4-FFF2-40B4-BE49-F238E27FC236}">
                <a16:creationId xmlns:a16="http://schemas.microsoft.com/office/drawing/2014/main" id="{40DBE8C7-1087-475F-B9C5-71E68ED77091}"/>
              </a:ext>
            </a:extLst>
          </p:cNvPr>
          <p:cNvSpPr txBox="1"/>
          <p:nvPr/>
        </p:nvSpPr>
        <p:spPr>
          <a:xfrm>
            <a:off x="10049" y="5315213"/>
            <a:ext cx="9131617" cy="769441"/>
          </a:xfrm>
          <a:prstGeom prst="rect">
            <a:avLst/>
          </a:prstGeom>
          <a:noFill/>
        </p:spPr>
        <p:txBody>
          <a:bodyPr wrap="square" rtlCol="0">
            <a:spAutoFit/>
          </a:bodyPr>
          <a:lstStyle/>
          <a:p>
            <a:pPr algn="ctr"/>
            <a:r>
              <a:rPr lang="en-GB" sz="4400" b="1" i="1" dirty="0">
                <a:solidFill>
                  <a:schemeClr val="bg1"/>
                </a:solidFill>
                <a:latin typeface="Century Gothic" panose="020B0502020202020204" pitchFamily="34" charset="0"/>
              </a:rPr>
              <a:t>We trust you to answer us.</a:t>
            </a:r>
          </a:p>
        </p:txBody>
      </p:sp>
    </p:spTree>
    <p:extLst>
      <p:ext uri="{BB962C8B-B14F-4D97-AF65-F5344CB8AC3E}">
        <p14:creationId xmlns:p14="http://schemas.microsoft.com/office/powerpoint/2010/main" val="74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4954</TotalTime>
  <Words>1751</Words>
  <Application>Microsoft Office PowerPoint</Application>
  <PresentationFormat>On-screen Show (4:3)</PresentationFormat>
  <Paragraphs>123</Paragraphs>
  <Slides>16</Slides>
  <Notes>16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Calibri</vt:lpstr>
      <vt:lpstr>Cambria</vt:lpstr>
      <vt:lpstr>Century Gothic</vt:lpstr>
      <vt:lpstr>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Boxer</dc:creator>
  <cp:lastModifiedBy>Rachel Boxer</cp:lastModifiedBy>
  <cp:revision>4</cp:revision>
  <dcterms:created xsi:type="dcterms:W3CDTF">2026-03-04T10:46:27Z</dcterms:created>
  <dcterms:modified xsi:type="dcterms:W3CDTF">2026-03-12T10:16:09Z</dcterms:modified>
</cp:coreProperties>
</file>